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6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D975-E4CC-400F-954F-DA7F8FE9656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6904-6E73-44B7-8528-81838A498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D975-E4CC-400F-954F-DA7F8FE9656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6904-6E73-44B7-8528-81838A498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D975-E4CC-400F-954F-DA7F8FE9656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6904-6E73-44B7-8528-81838A498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D975-E4CC-400F-954F-DA7F8FE9656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6904-6E73-44B7-8528-81838A498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D975-E4CC-400F-954F-DA7F8FE9656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6904-6E73-44B7-8528-81838A498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D975-E4CC-400F-954F-DA7F8FE9656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6904-6E73-44B7-8528-81838A498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D975-E4CC-400F-954F-DA7F8FE9656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6904-6E73-44B7-8528-81838A498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D975-E4CC-400F-954F-DA7F8FE9656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6904-6E73-44B7-8528-81838A498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D975-E4CC-400F-954F-DA7F8FE9656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6904-6E73-44B7-8528-81838A498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D975-E4CC-400F-954F-DA7F8FE9656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6904-6E73-44B7-8528-81838A498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D975-E4CC-400F-954F-DA7F8FE9656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6904-6E73-44B7-8528-81838A498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5D975-E4CC-400F-954F-DA7F8FE9656E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904-6E73-44B7-8528-81838A498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9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1517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Дальше след искали мы…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нашли осенние дожди…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IMG_20200923_155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4208" y="2708920"/>
            <a:ext cx="2949792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00928_172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53544"/>
            <a:ext cx="307834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1005-WA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77281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99792" y="4437112"/>
            <a:ext cx="39194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Рисование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мокрому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06355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Куда исчезли все лягушки,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улетели птички</a:t>
            </a:r>
            <a:endParaRPr lang="ru-RU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наступили холода?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Это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всё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следы другие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ответы вот такие…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IMG_20201001_162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2123728" cy="283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1005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068960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51766"/>
            <a:ext cx="2808312" cy="2106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996952"/>
            <a:ext cx="241540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Лягушки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зарываются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 ил на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дне водоёмов</a:t>
            </a:r>
            <a:endParaRPr lang="ru-RU" sz="28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IMG_20201021_125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3810" y="1340768"/>
            <a:ext cx="1960190" cy="261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01023_1007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71592" y="4103694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148064" y="2996952"/>
            <a:ext cx="241885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Птицы улетают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 теплые края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И называются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перелетными</a:t>
            </a:r>
            <a:endParaRPr lang="ru-RU" sz="28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09631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Дальше нам пора идти…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Видим след мы впереди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Как могли мы упустить про зверей совсем забыть!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Как готовятся к зиме, кто же спит в такой </a:t>
            </a:r>
            <a:r>
              <a:rPr lang="ru-RU" sz="28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поре</a:t>
            </a:r>
            <a:r>
              <a:rPr lang="ru-RU" sz="28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</a:p>
        </p:txBody>
      </p:sp>
      <p:pic>
        <p:nvPicPr>
          <p:cNvPr id="3" name="Рисунок 2" descr="IMG_20201118_105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1118_105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23066"/>
            <a:ext cx="3779912" cy="2834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01118_102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700808"/>
            <a:ext cx="2841780" cy="378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01118_1056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556792"/>
            <a:ext cx="3707904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01118_1056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3861048"/>
            <a:ext cx="3995936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709621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Третий месяц впереди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Листопад уж позади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дожди все реже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Ждем морозец и снежок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 холодный ветерок…</a:t>
            </a:r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IMG_20201020_174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8640"/>
            <a:ext cx="365187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1118_132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05064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01118_132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77072"/>
            <a:ext cx="3707904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0"/>
            <a:ext cx="8316416" cy="92332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Вот и по следам прошли,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много нового нашли!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веселом празднике своем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решили вам мы показать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удалось нам отыскать…</a:t>
            </a:r>
          </a:p>
          <a:p>
            <a:pPr algn="ctr"/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5960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Осенние встречи!!!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IMG-20201029-WA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268760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1029-WA0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1029-WA0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1029-WA0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89040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1029-WA0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60648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-20201029-WA0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1029-WA0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4379979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1029-WA0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104964"/>
            <a:ext cx="5004048" cy="3753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19809" y="0"/>
            <a:ext cx="94638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Дома тоже все трудились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Стихи про осень разучили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Загадки мама задавала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ответы на вопросики искала…</a:t>
            </a:r>
          </a:p>
        </p:txBody>
      </p:sp>
      <p:pic>
        <p:nvPicPr>
          <p:cNvPr id="5" name="Рисунок 4" descr="IMG_20201020_141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09595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01020_141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7" y="3284984"/>
            <a:ext cx="4043941" cy="303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17693"/>
            <a:ext cx="5499133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Осен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ь в гости</a:t>
            </a:r>
          </a:p>
          <a:p>
            <a:pPr algn="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подкралась </a:t>
            </a:r>
          </a:p>
          <a:p>
            <a:pPr algn="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Тихими шагами...</a:t>
            </a:r>
          </a:p>
          <a:p>
            <a:pPr algn="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за осенью </a:t>
            </a:r>
          </a:p>
          <a:p>
            <a:pPr algn="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пойдем </a:t>
            </a:r>
          </a:p>
          <a:p>
            <a:pPr algn="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следы</a:t>
            </a:r>
          </a:p>
          <a:p>
            <a:pPr algn="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ее найдем…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IMG-20200902-WA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3507854" cy="467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725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Поселились в нашей группе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Три осенних месяца…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IMG_20201020_174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72817"/>
            <a:ext cx="3813886" cy="508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988840"/>
            <a:ext cx="448401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Вот сентябрь золотой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Пришел без красок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И без кисти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Перекрашивать все листья…</a:t>
            </a:r>
          </a:p>
          <a:p>
            <a:pPr algn="ctr"/>
            <a:endParaRPr lang="ru-RU" sz="32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64087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Вот и первый след в руках…</a:t>
            </a:r>
          </a:p>
          <a:p>
            <a:pPr algn="ctr"/>
            <a:r>
              <a:rPr lang="ru-RU" sz="3600" b="1" i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Ну конечно - </a:t>
            </a:r>
            <a:r>
              <a:rPr lang="ru-RU" sz="3600" b="1" i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r>
              <a:rPr lang="ru-RU" sz="3600" b="1" i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истопад…</a:t>
            </a:r>
            <a:endParaRPr lang="ru-RU" sz="3600" b="1" i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806854" cy="1578254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CAGCAT10\j029889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79746"/>
            <a:ext cx="1806854" cy="1578254"/>
          </a:xfrm>
          <a:prstGeom prst="rect">
            <a:avLst/>
          </a:prstGeom>
          <a:noFill/>
        </p:spPr>
      </p:pic>
      <p:pic>
        <p:nvPicPr>
          <p:cNvPr id="7" name="Рисунок 6" descr="IMG_20200924_112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93437"/>
            <a:ext cx="3528392" cy="470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90916_1159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62880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200923_12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2204864"/>
            <a:ext cx="3291830" cy="43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2740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мамой листья принесем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 гербарий соберем…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IMG_20200921_171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08820"/>
            <a:ext cx="6732240" cy="504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8821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с листочками играли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Клеили и рисовали…</a:t>
            </a:r>
          </a:p>
        </p:txBody>
      </p:sp>
      <p:pic>
        <p:nvPicPr>
          <p:cNvPr id="6" name="Рисунок 5" descr="IMG_20200922_150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509e983-2c02-4e6c-8df6-c6787b05b23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132856"/>
            <a:ext cx="2285236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etsad-261552-1443534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891161"/>
            <a:ext cx="3959725" cy="2966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391ee5b926fc6644b75d1c9c152d8a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0528" y="2564904"/>
            <a:ext cx="3077653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529721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Вот нашли мы след другой…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Вместе, дружною семьей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Мы собрали урожай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Скорей в корзину полезай…</a:t>
            </a:r>
            <a:endParaRPr lang="ru-RU" sz="3200" b="1" cap="none" spc="0" dirty="0" smtClean="0">
              <a:ln w="17780" cmpd="sng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dirty="0" smtClean="0">
              <a:ln w="17780" cmpd="sng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IMG_20200929_171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8569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1005_193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50" y="2852936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01005_193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132856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01005_1937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77072"/>
            <a:ext cx="2211710" cy="294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01005_1938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3760" y="260648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1001-WA00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2996952"/>
            <a:ext cx="2499742" cy="333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01001-WA00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4077072"/>
            <a:ext cx="2085696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989" y="188640"/>
            <a:ext cx="8221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Отмечали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погоду…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менялся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каждый день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IMG_20201117_141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321982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1118_131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3075806" cy="410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374441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Вот октябрь…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Ночью бьёт по крыше,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Тучи нагоняет,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Воет, задувает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Птичек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отправляет…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IMG_20201020_174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548680"/>
            <a:ext cx="4659982" cy="621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253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 Банников</dc:creator>
  <cp:lastModifiedBy>Виталий Банников</cp:lastModifiedBy>
  <cp:revision>26</cp:revision>
  <dcterms:created xsi:type="dcterms:W3CDTF">2020-11-17T07:55:20Z</dcterms:created>
  <dcterms:modified xsi:type="dcterms:W3CDTF">2020-11-18T08:32:08Z</dcterms:modified>
</cp:coreProperties>
</file>