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6" r:id="rId3"/>
    <p:sldId id="275" r:id="rId4"/>
    <p:sldId id="274" r:id="rId5"/>
    <p:sldId id="273" r:id="rId6"/>
    <p:sldId id="260" r:id="rId7"/>
    <p:sldId id="256" r:id="rId8"/>
    <p:sldId id="257" r:id="rId9"/>
    <p:sldId id="277" r:id="rId10"/>
    <p:sldId id="271" r:id="rId11"/>
    <p:sldId id="270" r:id="rId12"/>
    <p:sldId id="269" r:id="rId13"/>
    <p:sldId id="268" r:id="rId14"/>
    <p:sldId id="267" r:id="rId15"/>
    <p:sldId id="258" r:id="rId16"/>
    <p:sldId id="261" r:id="rId17"/>
    <p:sldId id="266" r:id="rId18"/>
    <p:sldId id="272" r:id="rId19"/>
    <p:sldId id="262" r:id="rId20"/>
    <p:sldId id="263" r:id="rId21"/>
    <p:sldId id="264" r:id="rId22"/>
    <p:sldId id="265" r:id="rId23"/>
    <p:sldId id="283" r:id="rId24"/>
    <p:sldId id="282" r:id="rId25"/>
    <p:sldId id="281" r:id="rId26"/>
    <p:sldId id="280" r:id="rId27"/>
    <p:sldId id="284" r:id="rId28"/>
    <p:sldId id="278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E1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8" d="100"/>
          <a:sy n="78" d="100"/>
        </p:scale>
        <p:origin x="-114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251C-7413-498D-B76D-D3C3EA0DE2C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75EA-18B9-40C0-8DF0-675E9D7D9E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6886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Проект </a:t>
            </a:r>
            <a:r>
              <a:rPr lang="ru-RU" sz="3600" b="1" dirty="0" smtClean="0">
                <a:solidFill>
                  <a:srgbClr val="FF0000"/>
                </a:solidFill>
              </a:rPr>
              <a:t>«Золотая осень»</a:t>
            </a:r>
          </a:p>
          <a:p>
            <a:pPr algn="ctr"/>
            <a:r>
              <a:rPr lang="ru-RU" sz="3200" dirty="0" smtClean="0"/>
              <a:t>Средняя группа</a:t>
            </a:r>
            <a:endParaRPr lang="ru-RU" sz="3200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395536" y="5661248"/>
            <a:ext cx="8458200" cy="7183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Подготовила: воспитатель Абдуллина Анастасия Александровна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МКДОУ ДС №52 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пгт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Дружинино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Анастасия\Desktop\IMG_20201001_105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556792"/>
            <a:ext cx="530129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91880" y="3326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33265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«Чтение </a:t>
            </a:r>
          </a:p>
          <a:p>
            <a:pPr algn="ctr"/>
            <a:r>
              <a:rPr lang="ru-RU" sz="3200" b="1" i="1" dirty="0" smtClean="0"/>
              <a:t>Художественной литературы»</a:t>
            </a:r>
            <a:endParaRPr lang="ru-RU" sz="3200" b="1" i="1" dirty="0"/>
          </a:p>
        </p:txBody>
      </p:sp>
      <p:pic>
        <p:nvPicPr>
          <p:cNvPr id="9218" name="Picture 2" descr="C:\Users\Анастасия\Desktop\4029934_882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426" y="1484784"/>
            <a:ext cx="2085334" cy="2664296"/>
          </a:xfrm>
          <a:prstGeom prst="rect">
            <a:avLst/>
          </a:prstGeom>
          <a:noFill/>
        </p:spPr>
      </p:pic>
      <p:pic>
        <p:nvPicPr>
          <p:cNvPr id="9219" name="Picture 3" descr="C:\Users\Анастасия\Desktop\1014919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4586" y="1484784"/>
            <a:ext cx="2026305" cy="2592288"/>
          </a:xfrm>
          <a:prstGeom prst="rect">
            <a:avLst/>
          </a:prstGeom>
          <a:noFill/>
        </p:spPr>
      </p:pic>
      <p:pic>
        <p:nvPicPr>
          <p:cNvPr id="9221" name="Picture 5" descr="C:\Users\Анастасия\Desktop\cover-1200x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8532" y="1484784"/>
            <a:ext cx="1968343" cy="2520280"/>
          </a:xfrm>
          <a:prstGeom prst="rect">
            <a:avLst/>
          </a:prstGeom>
          <a:noFill/>
        </p:spPr>
      </p:pic>
      <p:pic>
        <p:nvPicPr>
          <p:cNvPr id="9222" name="Picture 6" descr="C:\Users\Анастасия\Desktop\cover-1200x8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293096"/>
            <a:ext cx="1920622" cy="2279670"/>
          </a:xfrm>
          <a:prstGeom prst="rect">
            <a:avLst/>
          </a:prstGeom>
          <a:noFill/>
        </p:spPr>
      </p:pic>
      <p:pic>
        <p:nvPicPr>
          <p:cNvPr id="12" name="Объект 7" descr="435455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4221088"/>
            <a:ext cx="1872208" cy="2385472"/>
          </a:xfrm>
          <a:prstGeom prst="rect">
            <a:avLst/>
          </a:prstGeom>
        </p:spPr>
      </p:pic>
      <p:pic>
        <p:nvPicPr>
          <p:cNvPr id="13" name="Содержимое 3" descr="4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4221088"/>
            <a:ext cx="1772129" cy="24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1" name="Picture 1" descr="C:\Users\Анастасия\Desktop\Новая папка (2)\IMG_20201111_08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240360" cy="4370332"/>
          </a:xfrm>
          <a:prstGeom prst="rect">
            <a:avLst/>
          </a:prstGeom>
          <a:noFill/>
        </p:spPr>
      </p:pic>
      <p:pic>
        <p:nvPicPr>
          <p:cNvPr id="10242" name="Picture 2" descr="C:\Users\Анастасия\Desktop\Новая папка (2)\IMG_20201111_075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0348"/>
            <a:ext cx="3168352" cy="42732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580526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Сюжетно-ролевые игры </a:t>
            </a:r>
          </a:p>
          <a:p>
            <a:r>
              <a:rPr lang="ru-RU" sz="2000" b="1" dirty="0" smtClean="0"/>
              <a:t>«Магазин овощей»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594928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«Дидактические Игры»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62068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Экспериментальная деятельность</a:t>
            </a:r>
            <a:endParaRPr lang="ru-RU" sz="2800" b="1" i="1" dirty="0"/>
          </a:p>
        </p:txBody>
      </p:sp>
      <p:pic>
        <p:nvPicPr>
          <p:cNvPr id="11265" name="Picture 1" descr="C:\Users\Анастасия\Desktop\Новая папка (2)\IMG_20201112_101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0768"/>
            <a:ext cx="3347864" cy="4515324"/>
          </a:xfrm>
          <a:prstGeom prst="rect">
            <a:avLst/>
          </a:prstGeom>
          <a:noFill/>
        </p:spPr>
      </p:pic>
      <p:pic>
        <p:nvPicPr>
          <p:cNvPr id="11266" name="Picture 2" descr="C:\Users\Анастасия\Desktop\Новая папка (2)\IMG_20201112_101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3312368" cy="44674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602128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«Исследуем строение листа»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87727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«Определяем наличие зеленого вещества в листе»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6926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«Речевое развитие»</a:t>
            </a:r>
            <a:endParaRPr lang="ru-RU" sz="2800" b="1" dirty="0"/>
          </a:p>
        </p:txBody>
      </p:sp>
      <p:pic>
        <p:nvPicPr>
          <p:cNvPr id="12289" name="Picture 1" descr="C:\Users\Анастасия\Desktop\фото детей группы\фото 2020-2021г\фото для проекта осень\IMG_20201019_16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808312" cy="3787620"/>
          </a:xfrm>
          <a:prstGeom prst="rect">
            <a:avLst/>
          </a:prstGeom>
          <a:noFill/>
        </p:spPr>
      </p:pic>
      <p:pic>
        <p:nvPicPr>
          <p:cNvPr id="12290" name="Picture 2" descr="C:\Users\Анастасия\Desktop\фото детей группы\фото 2020-2021г\фото для проекта осень\IMG_20201019_154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564904"/>
            <a:ext cx="2696604" cy="36369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530120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НОД «Перелетные птицы»</a:t>
            </a:r>
            <a:endParaRPr lang="ru-RU" sz="2000" b="1" dirty="0"/>
          </a:p>
        </p:txBody>
      </p:sp>
      <p:pic>
        <p:nvPicPr>
          <p:cNvPr id="12291" name="Picture 3" descr="C:\Users\Анастасия\Desktop\фото детей группы\фото 2020-2021г\фото для проекта осень\IMG_20201019_155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12776"/>
            <a:ext cx="2829669" cy="38164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72200" y="544522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НОД «Овощи и фрукты»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15567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НОД «Здравствуй осень золотая»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55776" y="260648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Трудовая деятельность на прогулке</a:t>
            </a:r>
          </a:p>
          <a:p>
            <a:r>
              <a:rPr lang="ru-RU" sz="2800" b="1" i="1" dirty="0" smtClean="0"/>
              <a:t>Наблюдения</a:t>
            </a:r>
            <a:endParaRPr lang="ru-RU" sz="2800" b="1" i="1" dirty="0"/>
          </a:p>
        </p:txBody>
      </p:sp>
      <p:pic>
        <p:nvPicPr>
          <p:cNvPr id="13313" name="Picture 1" descr="C:\Users\Анастасия\Desktop\фото детей группы\фото 2020-2021г\фото для проекта осень\IMG_20201001_104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883058" cy="3888432"/>
          </a:xfrm>
          <a:prstGeom prst="rect">
            <a:avLst/>
          </a:prstGeom>
          <a:noFill/>
        </p:spPr>
      </p:pic>
      <p:pic>
        <p:nvPicPr>
          <p:cNvPr id="13314" name="Picture 2" descr="C:\Users\Анастасия\Desktop\фото детей группы\фото 2020-2021г\фото для проекта осень\IMG_20201001_104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24944"/>
            <a:ext cx="2736304" cy="3690502"/>
          </a:xfrm>
          <a:prstGeom prst="rect">
            <a:avLst/>
          </a:prstGeom>
          <a:noFill/>
        </p:spPr>
      </p:pic>
      <p:pic>
        <p:nvPicPr>
          <p:cNvPr id="13315" name="Picture 3" descr="C:\Users\Анастасия\Desktop\фото детей группы\фото 2020-2021г\фото для проекта осень\IMG_20201001_104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052735"/>
            <a:ext cx="2699792" cy="396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5" name="Picture 1" descr="C:\Users\Анастасия\Desktop\фото детей группы\фото 2020-2021г\фото для проекта осень\IMG_20201021_16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897467" cy="5256584"/>
          </a:xfrm>
          <a:prstGeom prst="rect">
            <a:avLst/>
          </a:prstGeom>
          <a:noFill/>
        </p:spPr>
      </p:pic>
      <p:pic>
        <p:nvPicPr>
          <p:cNvPr id="21507" name="Picture 3" descr="C:\Users\Анастасия\Desktop\Новая папка (2)\IMG_20201026_154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858499"/>
            <a:ext cx="3888432" cy="52443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54868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Ребята за работой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Users\Анастасия\Desktop\фото детей группы\фото 2020-2021г\фото для проекта осень\IMG_20201019_16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3630517" cy="4896544"/>
          </a:xfrm>
          <a:prstGeom prst="rect">
            <a:avLst/>
          </a:prstGeom>
          <a:noFill/>
        </p:spPr>
      </p:pic>
      <p:pic>
        <p:nvPicPr>
          <p:cNvPr id="4" name="Picture 4" descr="C:\Users\Анастасия\Desktop\фото детей группы\фото 2020-2021г\фото для проекта осень\IMG_20201015_091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49545"/>
            <a:ext cx="3686274" cy="497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332656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Художественно-эстетическое развитие»</a:t>
            </a:r>
            <a:endParaRPr lang="ru-RU" sz="2400" b="1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92696"/>
            <a:ext cx="6584992" cy="543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9672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Коллективная работа  «</a:t>
            </a:r>
            <a:r>
              <a:rPr lang="ru-RU" sz="2800" b="1" dirty="0" smtClean="0">
                <a:solidFill>
                  <a:srgbClr val="FF0000"/>
                </a:solidFill>
              </a:rPr>
              <a:t>Кленовые листья»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3" name="Picture 1" descr="C:\Users\Анастасия\Desktop\IMG_20201029_084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40768"/>
            <a:ext cx="6406185" cy="43495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69269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«Поляна ГРИБОВ»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Анастасия\Desktop\IMG_20201026_155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794962" cy="4392488"/>
          </a:xfrm>
          <a:prstGeom prst="rect">
            <a:avLst/>
          </a:prstGeom>
          <a:noFill/>
        </p:spPr>
      </p:pic>
      <p:pic>
        <p:nvPicPr>
          <p:cNvPr id="18435" name="Picture 3" descr="C:\Users\Анастасия\Desktop\IMG_20201030_104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4535171" cy="43204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566124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Рисование «Фрукты , овощи»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573325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Обрывная аппликация «Осенние деревья»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62664"/>
          </a:xfrm>
          <a:prstGeom prst="rect">
            <a:avLst/>
          </a:prstGeom>
          <a:noFill/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2375248" y="404664"/>
            <a:ext cx="676875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Информационная карта проекта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304800" y="1124744"/>
            <a:ext cx="8686800" cy="5733256"/>
          </a:xfrm>
          <a:prstGeom prst="rect">
            <a:avLst/>
          </a:prstGeom>
          <a:solidFill>
            <a:srgbClr val="77E10D"/>
          </a:solidFill>
        </p:spPr>
        <p:txBody>
          <a:bodyPr>
            <a:normAutofit fontScale="92500" lnSpcReduction="20000"/>
          </a:bodyPr>
          <a:lstStyle/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Полное название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«Осень золотая».</a:t>
            </a:r>
          </a:p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 проекта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групповой,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подгрупповой, индивидуальный.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Тип проекта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красткосрочный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исследовательско-творческий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596646" indent="-514350">
              <a:spcBef>
                <a:spcPct val="20000"/>
              </a:spcBef>
              <a:buFont typeface="Arial" pitchFamily="34" charset="0"/>
              <a:buAutoNum type="arabicPeriod"/>
            </a:pP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 проекта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ru-RU" sz="3200" dirty="0"/>
              <a:t>Дать детям элементарные представления об изменениях в природе осенью, о подготовке растений и животных к этому времени года. Развивать у детей интерес к наблюдениям за явлениями природы. Прививать умение сравнивать, устанавливать простейшие причинно-следственные связи. Воспитывать у детей бережное отношение к природе.</a:t>
            </a:r>
          </a:p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09" name="Picture 1" descr="C:\Users\Анастасия\Desktop\Новая папка (2)\IMG_20201102_102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2833818" cy="3822021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236" y="1628800"/>
            <a:ext cx="55795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566124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Лепка «Корзинка с яблоками»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580526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Пластилинография</a:t>
            </a:r>
            <a:r>
              <a:rPr lang="ru-RU" sz="2400" b="1" dirty="0" smtClean="0"/>
              <a:t> «Деревья осенью»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«Физическое развитие»</a:t>
            </a:r>
            <a:endParaRPr lang="ru-RU" sz="3200" b="1" i="1" dirty="0"/>
          </a:p>
        </p:txBody>
      </p:sp>
      <p:pic>
        <p:nvPicPr>
          <p:cNvPr id="16386" name="Picture 2" descr="C:\Users\Анастасия\Desktop\фото детей группы\фото 2020-2021г\фото для проекта осень\IMG_20201019_16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524975" cy="4754197"/>
          </a:xfrm>
          <a:prstGeom prst="rect">
            <a:avLst/>
          </a:prstGeom>
          <a:noFill/>
        </p:spPr>
      </p:pic>
      <p:pic>
        <p:nvPicPr>
          <p:cNvPr id="16387" name="Picture 3" descr="C:\Users\Анастасия\Desktop\фото детей группы\фото 2020-2021г\фото для проекта осень\IMG_20201019_155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70475"/>
            <a:ext cx="3528392" cy="47588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23731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П/И «Листопад»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П/И «Перелет птиц»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33265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Заключительный этап</a:t>
            </a:r>
            <a:endParaRPr lang="ru-RU" sz="3600" b="1" i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987824" y="1556793"/>
            <a:ext cx="6003776" cy="24482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Выставка «Осенняя фантазия»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Праздник «Осень в гости к нам пришла»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Анастасия\Desktop\Новая папка (2)\IMG_20201027_130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2669498" cy="3600400"/>
          </a:xfrm>
          <a:prstGeom prst="rect">
            <a:avLst/>
          </a:prstGeom>
          <a:noFill/>
        </p:spPr>
      </p:pic>
      <p:pic>
        <p:nvPicPr>
          <p:cNvPr id="35843" name="Picture 3" descr="C:\Users\Анастасия\Desktop\Новая папка (2)\IMG_20201027_130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806280"/>
            <a:ext cx="2262682" cy="3051720"/>
          </a:xfrm>
          <a:prstGeom prst="rect">
            <a:avLst/>
          </a:prstGeom>
          <a:noFill/>
        </p:spPr>
      </p:pic>
      <p:pic>
        <p:nvPicPr>
          <p:cNvPr id="35844" name="Picture 4" descr="F:\Поделки осень\IMG_20201110_133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92696"/>
            <a:ext cx="4078976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34406" y="332656"/>
            <a:ext cx="6009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FF0000"/>
                </a:solidFill>
              </a:rPr>
              <a:t>Выставка «Осенняя фантазия»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F:\Поделки осень\IMG_08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3933992" cy="4464496"/>
          </a:xfrm>
          <a:prstGeom prst="rect">
            <a:avLst/>
          </a:prstGeom>
          <a:noFill/>
        </p:spPr>
      </p:pic>
      <p:pic>
        <p:nvPicPr>
          <p:cNvPr id="36867" name="Picture 3" descr="F:\Поделки осень\IMG_0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2924944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C:\Users\Анастасия\Desktop\Новая папка (2)\IMG_20201027_13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553744" cy="4792998"/>
          </a:xfrm>
          <a:prstGeom prst="rect">
            <a:avLst/>
          </a:prstGeom>
          <a:noFill/>
        </p:spPr>
      </p:pic>
      <p:pic>
        <p:nvPicPr>
          <p:cNvPr id="4" name="Picture 5" descr="C:\Users\Анастасия\Desktop\Новая папка (2)\IMG_20201027_13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59"/>
            <a:ext cx="3600400" cy="4855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620688"/>
            <a:ext cx="5580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</a:rPr>
              <a:t>Праздник «Осень в гости к нам пришла»</a:t>
            </a:r>
          </a:p>
        </p:txBody>
      </p:sp>
      <p:pic>
        <p:nvPicPr>
          <p:cNvPr id="37890" name="Picture 2" descr="C:\Users\Анастасия\Desktop\фото детей группы\фото 2020-2021г\фото с утренника осень\IMG-2020102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8212799" cy="4873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5"/>
            <a:ext cx="4248472" cy="345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Анастасия\Desktop\фото детей группы\фото 2020-2021г\фото с утренника осень\IMG-20201026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55014"/>
            <a:ext cx="4056451" cy="304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755576" y="930807"/>
            <a:ext cx="7920880" cy="4462760"/>
          </a:xfrm>
          <a:prstGeom prst="rect">
            <a:avLst/>
          </a:prstGeom>
          <a:solidFill>
            <a:srgbClr val="77E10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Анализ результатов работы.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результате проекта у детей пополнились, систематизировались знания и представления об осенних изменениях в природе, о многообразии осенних даров. Появилось стремление расширять свой кругозор по данной теме. Укрепилось представление о необходимости бережного отношения к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основе углубления и обобщения представлений об окружающем в процессе знакомства с рассказами, стихами, пословицами, загадками осенней тематики, у детей расширился и активизировался речевой запас. У них появилось желание самостоятельно заняться творчеством – сочинять свои загадки и небольшие стихи об осени, иллюстрировать их, работать сообща над общим проектом.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 родителей появился интерес к образовательному процессу, развитию творчества, желание общаться с педагогами, участвовать в жизни группы.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5856" y="1484784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187624" y="998182"/>
            <a:ext cx="7668344" cy="4093428"/>
          </a:xfrm>
          <a:prstGeom prst="rect">
            <a:avLst/>
          </a:prstGeom>
          <a:solidFill>
            <a:srgbClr val="77E10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Добиться пополнения и обогащения знаний детей по лексическим темам:«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Осень»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«Овощи»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, 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Фрукты»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Способствовать формирования у детей умение вести наблюдения в живой и неживой природе.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Изучение детьми объектов живой и неживой природы во взаимосвязи со средой обитания и формирование в детях осознанно правильного взаимодействия с окружающим их большим миром природы.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Показать конкретные способы экспериментирования и исследования объектов природы.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Способствовать развитию умения делать выводы, устанавливая причинно-следственные связи между объектами природы.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404664"/>
            <a:ext cx="3562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908720"/>
            <a:ext cx="6768752" cy="4247317"/>
          </a:xfrm>
          <a:prstGeom prst="rect">
            <a:avLst/>
          </a:prstGeom>
          <a:solidFill>
            <a:srgbClr val="77E10D"/>
          </a:solidFill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Способствовать развитию диалогической форме речи, вовлекать детей в разговор во время рассматривания картин; формировать умение вести диалог с педагогом: слушать и понимать заданный вопрос, понятно отвечать на него.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Способствовать формированию умения передавать в рисунке красоту окружающей природы; обращать внимание на подбор цвета, соответствующего изображаемому предмету; развивать умение ритмично наносить пятна, мазки; развивать эстетическое восприятие.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Способствовать формированию начальных форм экологической культуры у детей дошкольного возраста; развивать познавательную активность; воспитывать любовь к природе.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259632" y="1196752"/>
            <a:ext cx="7668344" cy="4247317"/>
          </a:xfrm>
          <a:prstGeom prst="rect">
            <a:avLst/>
          </a:prstGeom>
          <a:solidFill>
            <a:srgbClr val="77E10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расширить и закрепить знания и представления детей об осени, её признаках и дарах;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расширение и активизация речевого запаса детей на основе углубления и обобщения представлений об окружающем, а также в процессе знакомства с рассказами, стихами, пословицами, загадками осенней тематики;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применение сформированных навыков связной речи в различных ситуациях общения;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отражение знаний, накопленных в процессе реализации проекта, в различных видах деятельности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(изобразительной, театрализованной, умственной, игровой)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дети смогут устанавливать причинно-следственные связи между погодными изменениями в природе, вести наблюдения за объектами неживой природы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620688"/>
            <a:ext cx="5839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ПРЕДПОЛАГАЕМЫЙ РЕЗУЛЬТАТ: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663280" y="620688"/>
            <a:ext cx="648072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Краткое содержание проекта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951312" y="1412776"/>
            <a:ext cx="6192688" cy="44513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Накопление информации.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Систематизация в процессе наблюдений.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Отражение знаний в различных видах деятельности.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Организация НОД и режимных моментов.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83768" y="548680"/>
            <a:ext cx="648072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Формы реализации проекта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75856" y="1268760"/>
            <a:ext cx="5643736" cy="437931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образовательные ситуации;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дидактические, сюжетно-ролевые игры;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беседы;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рассматривание иллюстраций, открыток, фотографий;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Работа с родителями.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</a:t>
            </a: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Подготовительный этап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39344" y="1196752"/>
            <a:ext cx="5904656" cy="48113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-Определение цели и задач проекта.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-Составление плана основного этапа проектирования.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беседы;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Подбор дидактических, настольно-печатных игр сюжетно-ролевых игр;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рассматривание иллюстраций, открыток, фотографий;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Сотрудничество с родителями ( оформление папок-передвижек по теме проекта, беседы, консультации).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01910080214316701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508104" y="1484784"/>
            <a:ext cx="3331096" cy="2808312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Рассматривание сюжетных картин;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Составление сюжетных картин;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Беседы по вопросам о времени года - осень;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Описание природы;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4" descr="рас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48" y="1119814"/>
            <a:ext cx="5344548" cy="54055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39752" y="457200"/>
            <a:ext cx="6651848" cy="838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</a:t>
            </a: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Основной  этап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403</Words>
  <Application>Microsoft Office PowerPoint</Application>
  <PresentationFormat>Экран (4:3)</PresentationFormat>
  <Paragraphs>81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20</cp:revision>
  <dcterms:created xsi:type="dcterms:W3CDTF">2020-11-17T08:11:40Z</dcterms:created>
  <dcterms:modified xsi:type="dcterms:W3CDTF">2020-11-18T08:28:29Z</dcterms:modified>
</cp:coreProperties>
</file>