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4" r:id="rId3"/>
    <p:sldId id="326" r:id="rId4"/>
    <p:sldId id="325" r:id="rId5"/>
    <p:sldId id="328" r:id="rId6"/>
    <p:sldId id="329" r:id="rId7"/>
    <p:sldId id="327" r:id="rId8"/>
    <p:sldId id="330" r:id="rId9"/>
    <p:sldId id="28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E19E7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14.10.21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5;&#1088;&#1077;&#1079;&#1077;&#1085;&#1090;&#1072;&#1094;&#1080;&#1103;%20&#1088;&#1072;&#1073;&#1086;&#1090;&#1072;%20&#1089;%20&#1088;&#1086;&#1076;&#1080;&#1090;&#1077;&#1083;&#1103;&#1084;&#1080;\&#1053;&#1077;&#1088;&#1072;&#1079;&#1083;&#1091;&#1095;&#1085;&#1099;&#1077;%20&#1076;&#1088;&#1091;&#1079;&#1100;&#1103;.mp3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83267" y="1092200"/>
            <a:ext cx="4665134" cy="403187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«Физическое развитие детей дошкольного возраста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соответствии с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ФГОС  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ДО»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инструктор </a:t>
            </a:r>
            <a:r>
              <a:rPr lang="ru-RU" sz="24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endParaRPr lang="en-US" sz="2400" i="1" dirty="0" smtClean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физической культуре</a:t>
            </a:r>
          </a:p>
          <a:p>
            <a:pPr algn="ctr"/>
            <a:r>
              <a:rPr lang="ru-RU" sz="24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Третьякова </a:t>
            </a:r>
            <a:endParaRPr lang="en-US" sz="2400" i="1" dirty="0" smtClean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Ольга </a:t>
            </a:r>
            <a:r>
              <a:rPr lang="ru-RU" sz="24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Владимировна</a:t>
            </a:r>
            <a:endParaRPr lang="ru-RU" sz="2400" i="1" dirty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99447" y="564776"/>
            <a:ext cx="6330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МКДОУ  детский сад № 52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Неразлучные друзь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039470" y="5952565"/>
            <a:ext cx="304800" cy="304800"/>
          </a:xfrm>
          <a:prstGeom prst="rect">
            <a:avLst/>
          </a:prstGeom>
        </p:spPr>
      </p:pic>
      <p:pic>
        <p:nvPicPr>
          <p:cNvPr id="7" name="Рисунок 6" descr="KKQN3767.JPG"/>
          <p:cNvPicPr>
            <a:picLocks noChangeAspect="1"/>
          </p:cNvPicPr>
          <p:nvPr/>
        </p:nvPicPr>
        <p:blipFill>
          <a:blip r:embed="rId5" cstate="print"/>
          <a:srcRect t="19753" r="6887"/>
          <a:stretch>
            <a:fillRect/>
          </a:stretch>
        </p:blipFill>
        <p:spPr>
          <a:xfrm>
            <a:off x="5696286" y="2857295"/>
            <a:ext cx="3269916" cy="38144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84295" y="1264024"/>
            <a:ext cx="68176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5174" y="578224"/>
            <a:ext cx="5959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Давайте познакомимся!</a:t>
            </a:r>
            <a:endParaRPr lang="ru-RU" sz="3600" b="1" dirty="0">
              <a:solidFill>
                <a:srgbClr val="4472C4">
                  <a:lumMod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61155" y="1627094"/>
            <a:ext cx="73735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 МКДОУ детский сад № 52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Третьякова Ольга Владимировна - 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педагогическое образование,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переподготовка в области физического воспитания, 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первая квалификационная категория.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Стаж педагогической деятельности 1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лет.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Буду рада сотрудничеству!</a:t>
            </a:r>
          </a:p>
          <a:p>
            <a:pPr algn="ctr"/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89530488497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yandex.ru</a:t>
            </a:r>
            <a:endParaRPr lang="en-US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385689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84295" y="1264024"/>
            <a:ext cx="68176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5174" y="578224"/>
            <a:ext cx="59595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Принципы взаимодействия с семьей:</a:t>
            </a:r>
            <a:endParaRPr lang="ru-RU" sz="3200" b="1" dirty="0">
              <a:solidFill>
                <a:srgbClr val="4472C4">
                  <a:lumMod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627094"/>
            <a:ext cx="65487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единство целей  задач физического воспитания детей в ДОУ и семье;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индивидуальный подход к каждому ребенку и каждой семье;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систематичность и последовательность работы;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взаимное доверие и взаимопомощь педагогов и родителей;</a:t>
            </a:r>
            <a:endParaRPr lang="ru-RU" sz="3200" dirty="0">
              <a:solidFill>
                <a:srgbClr val="4472C4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26135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84295" y="1264024"/>
            <a:ext cx="68176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29741" y="443753"/>
            <a:ext cx="5134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Формы работы с семьёй</a:t>
            </a:r>
            <a:endParaRPr lang="ru-RU" sz="3200" dirty="0">
              <a:solidFill>
                <a:srgbClr val="4472C4">
                  <a:lumMod val="75000"/>
                </a:srgb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-29881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8"/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5999" y="1116106"/>
            <a:ext cx="62663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Традиционные: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Открытые физкультурные занятия для родителей;</a:t>
            </a:r>
            <a:endParaRPr lang="ru-RU" sz="2000" dirty="0" smtClean="0">
              <a:solidFill>
                <a:srgbClr val="4472C4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Физкультурные праздники и развлечения;</a:t>
            </a:r>
            <a:endParaRPr lang="ru-RU" sz="2000" dirty="0" smtClean="0">
              <a:solidFill>
                <a:srgbClr val="4472C4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Беседы  - индивидуальные и групповые;</a:t>
            </a:r>
            <a:endParaRPr lang="ru-RU" sz="2000" dirty="0" smtClean="0">
              <a:solidFill>
                <a:srgbClr val="4472C4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Консультации, семейные гостиные;</a:t>
            </a:r>
            <a:endParaRPr lang="ru-RU" sz="2000" dirty="0" smtClean="0">
              <a:solidFill>
                <a:srgbClr val="4472C4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оформление стендовой информации;</a:t>
            </a:r>
            <a:endParaRPr lang="ru-RU" sz="2000" dirty="0" smtClean="0">
              <a:solidFill>
                <a:srgbClr val="4472C4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Родительские собрания;</a:t>
            </a:r>
            <a:endParaRPr lang="ru-RU" sz="2000" dirty="0" smtClean="0">
              <a:solidFill>
                <a:srgbClr val="4472C4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Анкетирование.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Инновационные: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Дистанционные видео-занятия и мероприятия;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Фотовыставки;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Составление фотоальбомов;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деятельность;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Акции.</a:t>
            </a:r>
          </a:p>
        </p:txBody>
      </p:sp>
    </p:spTree>
    <p:extLst>
      <p:ext uri="{BB962C8B-B14F-4D97-AF65-F5344CB8AC3E}">
        <p14:creationId xmlns="" xmlns:p14="http://schemas.microsoft.com/office/powerpoint/2010/main" val="19996383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84295" y="1264024"/>
            <a:ext cx="68176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-29881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8"/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6803" y="110067"/>
            <a:ext cx="8717797" cy="67283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0031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84295" y="1264024"/>
            <a:ext cx="68176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-29881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8"/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50534" y="850900"/>
            <a:ext cx="6620932" cy="49656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5573289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84295" y="1264024"/>
            <a:ext cx="68176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-29881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8"/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02863" y="338667"/>
            <a:ext cx="6410938" cy="44876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0721" y="4760536"/>
            <a:ext cx="62505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 нашем учреждении на занятия физкультурой ребенку нужно принести спортивную форму: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спортивную обувь (чешки)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C00000"/>
                </a:solidFill>
              </a:rPr>
              <a:t>ч</a:t>
            </a:r>
            <a:r>
              <a:rPr lang="ru-RU" dirty="0" smtClean="0">
                <a:solidFill>
                  <a:srgbClr val="C00000"/>
                </a:solidFill>
              </a:rPr>
              <a:t>ерные шорты без карманов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 футболка без надписей и рисунков (в каждой группе своего цвета)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C00000"/>
                </a:solidFill>
              </a:rPr>
              <a:t>б</a:t>
            </a:r>
            <a:r>
              <a:rPr lang="ru-RU" dirty="0" smtClean="0">
                <a:solidFill>
                  <a:srgbClr val="C00000"/>
                </a:solidFill>
              </a:rPr>
              <a:t>елые носки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891418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84295" y="1264024"/>
            <a:ext cx="68176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-29881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8"/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56645" y="499532"/>
            <a:ext cx="7326489" cy="54948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400899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84295" y="1264024"/>
            <a:ext cx="68176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173504" y="1489355"/>
            <a:ext cx="4356848" cy="4104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78425" y="537882"/>
            <a:ext cx="63335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СПАСИБО   ЗА  ВНИМАНИЕ!</a:t>
            </a:r>
            <a:endParaRPr lang="ru-RU" sz="28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793</TotalTime>
  <Words>202</Words>
  <Application>Microsoft Office PowerPoint</Application>
  <PresentationFormat>Экран (4:3)</PresentationFormat>
  <Paragraphs>64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1</cp:lastModifiedBy>
  <cp:revision>108</cp:revision>
  <dcterms:created xsi:type="dcterms:W3CDTF">2013-11-19T05:52:05Z</dcterms:created>
  <dcterms:modified xsi:type="dcterms:W3CDTF">2021-10-14T04:30:57Z</dcterms:modified>
</cp:coreProperties>
</file>