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4" r:id="rId4"/>
    <p:sldId id="258" r:id="rId5"/>
    <p:sldId id="270" r:id="rId6"/>
    <p:sldId id="269" r:id="rId7"/>
    <p:sldId id="268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84" d="100"/>
          <a:sy n="84" d="100"/>
        </p:scale>
        <p:origin x="-96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7D7-C67C-47BA-8DAE-B1B96FA5D8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3F6B-C562-4FAF-8A86-93877DE8C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7D7-C67C-47BA-8DAE-B1B96FA5D8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3F6B-C562-4FAF-8A86-93877DE8C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7D7-C67C-47BA-8DAE-B1B96FA5D8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3F6B-C562-4FAF-8A86-93877DE8C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7D7-C67C-47BA-8DAE-B1B96FA5D8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3F6B-C562-4FAF-8A86-93877DE8C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7D7-C67C-47BA-8DAE-B1B96FA5D8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3F6B-C562-4FAF-8A86-93877DE8C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7D7-C67C-47BA-8DAE-B1B96FA5D8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3F6B-C562-4FAF-8A86-93877DE8C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7D7-C67C-47BA-8DAE-B1B96FA5D8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3F6B-C562-4FAF-8A86-93877DE8C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7D7-C67C-47BA-8DAE-B1B96FA5D8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3F6B-C562-4FAF-8A86-93877DE8C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7D7-C67C-47BA-8DAE-B1B96FA5D8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3F6B-C562-4FAF-8A86-93877DE8C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7D7-C67C-47BA-8DAE-B1B96FA5D8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3F6B-C562-4FAF-8A86-93877DE8C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7D7-C67C-47BA-8DAE-B1B96FA5D8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3F6B-C562-4FAF-8A86-93877DE8C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67D7-C67C-47BA-8DAE-B1B96FA5D8FA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C3F6B-C562-4FAF-8A86-93877DE8C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kuky.net/wp-content/uploads/2009/10/did_you_0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1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046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</a:rPr>
              <a:t>Животные жарких стран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188640" y="6669360"/>
            <a:ext cx="2520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1650+15%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16216" y="4797152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8864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казенное дошкольное образовательное учреждение  детский сад №52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95728" y="537321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 Абдуллина А.А. 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Младшая группа «Гномики»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105273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РОДИТЕЛЕЙ ПО ДИСТАНЦИОННОМУ ОБУЧЕНИЮ</a:t>
            </a:r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946370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251520" y="188640"/>
            <a:ext cx="3826768" cy="10661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+mj-cs"/>
              </a:rPr>
              <a:t>СТРАУС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+mj-cs"/>
            </a:endParaRPr>
          </a:p>
        </p:txBody>
      </p:sp>
      <p:pic>
        <p:nvPicPr>
          <p:cNvPr id="4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3157274" cy="3600400"/>
          </a:xfrm>
          <a:prstGeom prst="rect">
            <a:avLst/>
          </a:prstGeom>
        </p:spPr>
      </p:pic>
      <p:sp>
        <p:nvSpPr>
          <p:cNvPr id="5" name="Объект 12"/>
          <p:cNvSpPr txBox="1">
            <a:spLocks/>
          </p:cNvSpPr>
          <p:nvPr/>
        </p:nvSpPr>
        <p:spPr>
          <a:xfrm>
            <a:off x="323528" y="4365104"/>
            <a:ext cx="3744416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Самая большая птица в мире. Рост его почти 3 м. Летать он не может, но в беге не уступит лошади.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96136" y="188640"/>
            <a:ext cx="172819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+mj-cs"/>
              </a:rPr>
              <a:t>ЛЕВ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92" y="692697"/>
            <a:ext cx="2806616" cy="360040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644008" y="4437112"/>
            <a:ext cx="4248472" cy="18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Среди хищных животных Африки лев, бесспорно, занимает первое место. По сути, это громадная кошка.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395536" y="188640"/>
            <a:ext cx="3826768" cy="10661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+mj-cs"/>
              </a:rPr>
              <a:t>ЗЕБРА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166593" cy="3096344"/>
          </a:xfrm>
          <a:prstGeom prst="rect">
            <a:avLst/>
          </a:prstGeom>
        </p:spPr>
      </p:pic>
      <p:sp>
        <p:nvSpPr>
          <p:cNvPr id="7" name="Текст 7"/>
          <p:cNvSpPr txBox="1">
            <a:spLocks/>
          </p:cNvSpPr>
          <p:nvPr/>
        </p:nvSpPr>
        <p:spPr>
          <a:xfrm>
            <a:off x="0" y="4149080"/>
            <a:ext cx="5148064" cy="252028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Зебра очень похожа на лошадь, только хвост не пушистый, а с кисточкой на конце, да грива короткая, торчком, точно подстриженная. Ну, и конечно, окраска другая, чёрно–белая, полосатая. Зебры – настоящие африканцы, в других местах их нет. Зебры –это дикие животные.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4644008" y="188640"/>
            <a:ext cx="4213701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+mj-cs"/>
              </a:rPr>
              <a:t>НОСОРОГ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4248472" cy="3456384"/>
          </a:xfrm>
          <a:prstGeom prst="rect">
            <a:avLst/>
          </a:prstGeom>
        </p:spPr>
      </p:pic>
      <p:sp>
        <p:nvSpPr>
          <p:cNvPr id="10" name="Объект 7"/>
          <p:cNvSpPr txBox="1">
            <a:spLocks/>
          </p:cNvSpPr>
          <p:nvPr/>
        </p:nvSpPr>
        <p:spPr>
          <a:xfrm>
            <a:off x="4644008" y="4509120"/>
            <a:ext cx="4211596" cy="18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носу у носорога – рог, а чаще два. Рог – грозное оружие носорога, и даже слон уступает ему дорогу.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-main-pic" descr="Картинка 10 из 144227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47525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395536" y="188640"/>
            <a:ext cx="3826768" cy="10661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+mj-cs"/>
              </a:rPr>
              <a:t>КРОКОДИЛ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+mj-cs"/>
            </a:endParaRPr>
          </a:p>
        </p:txBody>
      </p:sp>
      <p:sp>
        <p:nvSpPr>
          <p:cNvPr id="6" name="Объект 8"/>
          <p:cNvSpPr txBox="1">
            <a:spLocks/>
          </p:cNvSpPr>
          <p:nvPr/>
        </p:nvSpPr>
        <p:spPr>
          <a:xfrm>
            <a:off x="251520" y="4337719"/>
            <a:ext cx="4536504" cy="25202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Крокодил – Это громадное, до 6 м в длину животное с могучим хвостом и острыми . Живут крокодилы в реках и озёрах Африки, прекрасно плавают и ныряют. Кормятся чаще рыбой, но хватают и зверей. Опасны крокодилы и для людей.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4572000" y="188640"/>
            <a:ext cx="4572000" cy="9221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+mj-cs"/>
              </a:rPr>
              <a:t>БЕГЕМОТ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08720"/>
            <a:ext cx="3680968" cy="3855870"/>
          </a:xfrm>
          <a:prstGeom prst="rect">
            <a:avLst/>
          </a:prstGeom>
        </p:spPr>
      </p:pic>
      <p:sp>
        <p:nvSpPr>
          <p:cNvPr id="9" name="Объект 7"/>
          <p:cNvSpPr txBox="1">
            <a:spLocks/>
          </p:cNvSpPr>
          <p:nvPr/>
        </p:nvSpPr>
        <p:spPr>
          <a:xfrm>
            <a:off x="5148064" y="4941168"/>
            <a:ext cx="3610744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реках и озёрах Африки живёт бегемот.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6"/>
          <p:cNvSpPr txBox="1">
            <a:spLocks/>
          </p:cNvSpPr>
          <p:nvPr/>
        </p:nvSpPr>
        <p:spPr>
          <a:xfrm>
            <a:off x="323528" y="188640"/>
            <a:ext cx="3754760" cy="10661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+mj-cs"/>
              </a:rPr>
              <a:t>СЛОН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+mj-cs"/>
            </a:endParaRPr>
          </a:p>
        </p:txBody>
      </p:sp>
      <p:pic>
        <p:nvPicPr>
          <p:cNvPr id="4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3816424" cy="3361963"/>
          </a:xfrm>
          <a:prstGeom prst="rect">
            <a:avLst/>
          </a:prstGeom>
        </p:spPr>
      </p:pic>
      <p:sp>
        <p:nvSpPr>
          <p:cNvPr id="5" name="Объект 8"/>
          <p:cNvSpPr txBox="1">
            <a:spLocks/>
          </p:cNvSpPr>
          <p:nvPr/>
        </p:nvSpPr>
        <p:spPr>
          <a:xfrm>
            <a:off x="179512" y="3933056"/>
            <a:ext cx="4320480" cy="30963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Самое большое животное Африки. У слона огромные уши и длинные клыки – бивни. Но главное – хобот. Он для слона важнее, чем рука для человека. Хоботом он дышит, им же рвёт и кладёт в рот траву и листья - любимую свою пищу. Несмотря на размеры и неуклюжий облик, слон быстро бегает.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7"/>
          <p:cNvSpPr txBox="1">
            <a:spLocks/>
          </p:cNvSpPr>
          <p:nvPr/>
        </p:nvSpPr>
        <p:spPr>
          <a:xfrm>
            <a:off x="4932040" y="260648"/>
            <a:ext cx="3744416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+mj-cs"/>
              </a:rPr>
              <a:t>ЖИРАФ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+mj-cs"/>
            </a:endParaRPr>
          </a:p>
        </p:txBody>
      </p:sp>
      <p:pic>
        <p:nvPicPr>
          <p:cNvPr id="7" name="Объект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2696"/>
            <a:ext cx="3168351" cy="3994406"/>
          </a:xfrm>
          <a:prstGeom prst="rect">
            <a:avLst/>
          </a:prstGeom>
        </p:spPr>
      </p:pic>
      <p:sp>
        <p:nvSpPr>
          <p:cNvPr id="8" name="Объект 9"/>
          <p:cNvSpPr txBox="1">
            <a:spLocks/>
          </p:cNvSpPr>
          <p:nvPr/>
        </p:nvSpPr>
        <p:spPr>
          <a:xfrm>
            <a:off x="4572000" y="4581128"/>
            <a:ext cx="4392488" cy="201622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Самый высокий зверь в мире. Высота его в три человеческих роста. Поразительно длинные шея и ноги, маленькая голова, украшенная парой коротких рожек, золотистая окраска с тёмными пятнами – так выглядит жираф.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1886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ЗАГАДКИ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647111"/>
            <a:ext cx="324036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Он высокий и пятнистый,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длинной - длинной шеей,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питается он листьями -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Листьями деревьев. (жираф)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9512" y="1772816"/>
            <a:ext cx="496855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Очень вкусные бананы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обед у (обезьяны)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В реках Африки живет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Злой зеленый пароход.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б навстречу ни поплыл,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Всех проглотит (крокодил)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У него большие уши,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Длинный хобот носит он.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силен, до добродушен,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Потому, что, это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(слон)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- Вот так лошадка!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воскликнул Андрейка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Словно большая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тетрадка в линейку! (зебра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)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11960" y="764704"/>
            <a:ext cx="40679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Всю жизнь ношу я два горба,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Имею два желудка!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каждый горб - не горб, амбар!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Еды в них на семь суток (верблюд)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На носу большущий рог,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Носит каждый (носорог)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С этим зверем полосатым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шутите вы, ребята! (тигр)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Его увидишь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сразу ясно: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Царь зверей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шутить опасно.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Грозный вид и грозный рык,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Даже гривы не подстриг. (лев)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Когда жара спадёт,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выйдет из болота,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ужинать пойдёт,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жизнь у (бегемота)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384340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просмотр сказки (мультфильма)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Доктор Айболит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К. И. Чуковский;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чтение стихотворения С. Маршака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обедал воробей?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177281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ФИЗМИНУТКА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989127"/>
            <a:ext cx="482453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обедал, воробей?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зоопарке у зверей.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Пообедал я сперва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решеткою у льва.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Подкрепился у лисицы.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моржа попил водицы.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 морковку у слона.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журавлем поел пшена.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Погостил у носорога,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Отрубей поел немного.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Побывал я на пиру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хвостатых кенгуру.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на праздничном обеде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мохнатого медведя.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зубастый крокодил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Чуть меня не проглотил.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23488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Рано утром на полянке (хлопаем)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 резвятся обезьянки: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Правой ножкой топ, топ!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Левой ножкой топ, топ!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Руки вверх, вверх, вверх!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Кто поднимет выше всех? (встаем на носочки и тянемся вверх)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6288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Стихотворение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332656"/>
            <a:ext cx="6948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ЗЕБРА (ОБРЫВНАЯ АППЛИКАЦИЯ).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512" y="1196752"/>
            <a:ext cx="8496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Материалы и оборудование: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иллюстрации животных Африки (зебра, жираф, слон);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фигурки животных;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для аппликации: листы бумаги с контурами зебр без полос, цветная бумага черного цвета.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6369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примеры</a:t>
            </a:r>
            <a:endParaRPr lang="ru-RU" b="1" dirty="0"/>
          </a:p>
        </p:txBody>
      </p:sp>
      <p:pic>
        <p:nvPicPr>
          <p:cNvPr id="7171" name="Picture 3" descr="C:\Users\Анастасия\Desktop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2238164" cy="1896815"/>
          </a:xfrm>
          <a:prstGeom prst="rect">
            <a:avLst/>
          </a:prstGeom>
          <a:noFill/>
        </p:spPr>
      </p:pic>
      <p:pic>
        <p:nvPicPr>
          <p:cNvPr id="7172" name="Picture 4" descr="C:\Users\Анастасия\Desktop\6a48b7a11b90482b2a8f7b1088bf3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068960"/>
            <a:ext cx="2620515" cy="1965386"/>
          </a:xfrm>
          <a:prstGeom prst="rect">
            <a:avLst/>
          </a:prstGeom>
          <a:noFill/>
        </p:spPr>
      </p:pic>
      <p:pic>
        <p:nvPicPr>
          <p:cNvPr id="7173" name="Picture 5" descr="C:\Users\Анастасия\Desktop\detsad-180218-1455308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068960"/>
            <a:ext cx="2495041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707</Words>
  <Application>Microsoft Office PowerPoint</Application>
  <PresentationFormat>Экран (4:3)</PresentationFormat>
  <Paragraphs>100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9</cp:revision>
  <dcterms:created xsi:type="dcterms:W3CDTF">2020-05-18T15:01:36Z</dcterms:created>
  <dcterms:modified xsi:type="dcterms:W3CDTF">2020-05-19T14:45:32Z</dcterms:modified>
</cp:coreProperties>
</file>