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B5-0AE2-4A62-940F-083354B8ED7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35A9-CC46-4DE3-8A6C-854DCC416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B5-0AE2-4A62-940F-083354B8ED7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35A9-CC46-4DE3-8A6C-854DCC416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B5-0AE2-4A62-940F-083354B8ED7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35A9-CC46-4DE3-8A6C-854DCC416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B5-0AE2-4A62-940F-083354B8ED7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35A9-CC46-4DE3-8A6C-854DCC416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B5-0AE2-4A62-940F-083354B8ED7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35A9-CC46-4DE3-8A6C-854DCC416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B5-0AE2-4A62-940F-083354B8ED7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35A9-CC46-4DE3-8A6C-854DCC416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B5-0AE2-4A62-940F-083354B8ED7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35A9-CC46-4DE3-8A6C-854DCC416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B5-0AE2-4A62-940F-083354B8ED7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35A9-CC46-4DE3-8A6C-854DCC416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B5-0AE2-4A62-940F-083354B8ED7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35A9-CC46-4DE3-8A6C-854DCC416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B5-0AE2-4A62-940F-083354B8ED7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35A9-CC46-4DE3-8A6C-854DCC416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B5-0AE2-4A62-940F-083354B8ED7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35A9-CC46-4DE3-8A6C-854DCC416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CAFB5-0AE2-4A62-940F-083354B8ED7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35A9-CC46-4DE3-8A6C-854DCC416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1108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Дистанционное обучение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Группы «Ромашки»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060848"/>
            <a:ext cx="89757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#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Сидим дома и развиваемся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IMG_20190709_093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671646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Рисуем: </a:t>
            </a:r>
            <a:br>
              <a:rPr lang="ru-RU" sz="9600" b="1" i="1" dirty="0" smtClean="0">
                <a:solidFill>
                  <a:srgbClr val="FF0000"/>
                </a:solidFill>
              </a:rPr>
            </a:br>
            <a:r>
              <a:rPr lang="ru-RU" sz="5400" b="1" i="1" dirty="0" smtClean="0">
                <a:solidFill>
                  <a:srgbClr val="FF0000"/>
                </a:solidFill>
              </a:rPr>
              <a:t>Тема: «Вода в природе»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-20200421-WA0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4646290"/>
            <a:ext cx="3931929" cy="2211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00421-WA0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95600" flipH="1">
            <a:off x="6769794" y="1796127"/>
            <a:ext cx="2031956" cy="3612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0423-WA0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5144" y="4797152"/>
            <a:ext cx="4108856" cy="2060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00423-WA0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62920" flipH="1">
            <a:off x="492167" y="1878371"/>
            <a:ext cx="1738930" cy="357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00422-WA00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1772816"/>
            <a:ext cx="1872208" cy="3334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200422-WA00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1916832"/>
            <a:ext cx="2808312" cy="2296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20200423-WA006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4221088"/>
            <a:ext cx="2291747" cy="171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924944"/>
            <a:ext cx="56886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Клеим обитателей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Подводного мира</a:t>
            </a:r>
          </a:p>
          <a:p>
            <a:pPr algn="ctr"/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IMG-20200423-WA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37850">
            <a:off x="6691688" y="476662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200423-WA0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23527" y="2911745"/>
            <a:ext cx="1872208" cy="373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00423-WA0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005064"/>
            <a:ext cx="234921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0423-WA00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91866">
            <a:off x="441652" y="194402"/>
            <a:ext cx="172629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00423-WA00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0"/>
            <a:ext cx="2232248" cy="3010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00423-WA006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4265712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200423-WA006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1719" y="4509120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20200423-WA006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370420">
            <a:off x="3906472" y="433823"/>
            <a:ext cx="3090079" cy="1738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144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Проводим опыты с водой: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IMG-20200424-WA0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052736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200424-WA00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124744"/>
            <a:ext cx="240973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00424-WA00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068960"/>
            <a:ext cx="2247714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creenshot_20200424-1527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113584"/>
            <a:ext cx="2411760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creenshot_20200424-15270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4077072"/>
            <a:ext cx="2448272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creenshot_20200424-15275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4365104"/>
            <a:ext cx="2144837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Screenshot_20200424-1528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052736"/>
            <a:ext cx="2144837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Screenshot_20200424-15283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23728" y="1340768"/>
            <a:ext cx="172819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60454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Заботимся о своих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питомцах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IMG-20200423-WA0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196752"/>
            <a:ext cx="1766795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200423-WA0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00423-WA0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564904"/>
            <a:ext cx="2520280" cy="3399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0423-WA00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140968"/>
            <a:ext cx="230172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0"/>
            <a:ext cx="74448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Придумываем загадки,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Рисуем отгадки: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IMG-20200420-WA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836712"/>
            <a:ext cx="1944216" cy="2725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200420-WA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52736"/>
            <a:ext cx="2355726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00420-WA0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2204864"/>
            <a:ext cx="1761660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0421-WA00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501008"/>
            <a:ext cx="2276460" cy="3356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00421-WA00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5696" y="4653136"/>
            <a:ext cx="1653648" cy="220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00421-WA00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6440785" y="2496319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200420-WA00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9872" y="1556792"/>
            <a:ext cx="325801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20200422-WA000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6136" y="4779150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-20200422-WA004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3908632"/>
            <a:ext cx="2016224" cy="2949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32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Рисуем:  Тема: «Вода в природе»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 Банников</dc:creator>
  <cp:lastModifiedBy>Виталий Банников</cp:lastModifiedBy>
  <cp:revision>6</cp:revision>
  <dcterms:created xsi:type="dcterms:W3CDTF">2020-04-23T12:59:31Z</dcterms:created>
  <dcterms:modified xsi:type="dcterms:W3CDTF">2020-04-24T10:37:16Z</dcterms:modified>
</cp:coreProperties>
</file>