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4000" b="1" i="1" dirty="0" smtClean="0">
                <a:solidFill>
                  <a:srgbClr val="C00000"/>
                </a:solidFill>
              </a:rPr>
              <a:t>Добро пожаловать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в  «Снежную сказку</a:t>
            </a:r>
            <a:r>
              <a:rPr lang="ru-RU" sz="4000" b="1" i="1" dirty="0" smtClean="0">
                <a:solidFill>
                  <a:srgbClr val="C00000"/>
                </a:solidFill>
              </a:rPr>
              <a:t>»!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Воспитатель Кулик Юлия Николаевна</a:t>
            </a:r>
            <a:r>
              <a:rPr lang="ru-RU" sz="4000" b="1" i="1" dirty="0" smtClean="0">
                <a:solidFill>
                  <a:srgbClr val="C00000"/>
                </a:solidFill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i="1" dirty="0" smtClean="0">
                <a:solidFill>
                  <a:srgbClr val="C00000"/>
                </a:solidFill>
              </a:rPr>
              <a:t/>
            </a:r>
            <a:br>
              <a:rPr lang="ru-RU" sz="2800" i="1" dirty="0" smtClean="0">
                <a:solidFill>
                  <a:srgbClr val="C00000"/>
                </a:solidFill>
              </a:rPr>
            </a:b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C17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934" r="5015" b="1192"/>
          <a:stretch>
            <a:fillRect/>
          </a:stretch>
        </p:blipFill>
        <p:spPr>
          <a:xfrm>
            <a:off x="500034" y="1974884"/>
            <a:ext cx="4500594" cy="3968118"/>
          </a:xfrm>
        </p:spPr>
      </p:pic>
      <p:pic>
        <p:nvPicPr>
          <p:cNvPr id="7" name="Рисунок 6" descr="PC170029.JPG"/>
          <p:cNvPicPr>
            <a:picLocks noChangeAspect="1"/>
          </p:cNvPicPr>
          <p:nvPr/>
        </p:nvPicPr>
        <p:blipFill>
          <a:blip r:embed="rId3" cstate="print"/>
          <a:srcRect l="17187" t="9375" r="7031" b="-4167"/>
          <a:stretch>
            <a:fillRect/>
          </a:stretch>
        </p:blipFill>
        <p:spPr>
          <a:xfrm rot="5400000">
            <a:off x="5106242" y="2691491"/>
            <a:ext cx="3871784" cy="3632291"/>
          </a:xfrm>
          <a:prstGeom prst="rect">
            <a:avLst/>
          </a:prstGeom>
        </p:spPr>
      </p:pic>
      <p:pic>
        <p:nvPicPr>
          <p:cNvPr id="8" name="Рисунок 7" descr="PC170024.JPG"/>
          <p:cNvPicPr>
            <a:picLocks noChangeAspect="1"/>
          </p:cNvPicPr>
          <p:nvPr/>
        </p:nvPicPr>
        <p:blipFill>
          <a:blip r:embed="rId4" cstate="print"/>
          <a:srcRect l="28906" t="18750" r="22656" b="23958"/>
          <a:stretch>
            <a:fillRect/>
          </a:stretch>
        </p:blipFill>
        <p:spPr>
          <a:xfrm>
            <a:off x="2000232" y="5286388"/>
            <a:ext cx="1530072" cy="1357322"/>
          </a:xfrm>
          <a:prstGeom prst="rect">
            <a:avLst/>
          </a:prstGeom>
        </p:spPr>
      </p:pic>
      <p:sp>
        <p:nvSpPr>
          <p:cNvPr id="6" name="Выноска с четырьмя стрелками 5"/>
          <p:cNvSpPr/>
          <p:nvPr/>
        </p:nvSpPr>
        <p:spPr>
          <a:xfrm>
            <a:off x="7643834" y="1000108"/>
            <a:ext cx="1073276" cy="1071570"/>
          </a:xfrm>
          <a:prstGeom prst="quadArrowCallou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 с четырьмя стрелками 8"/>
          <p:cNvSpPr/>
          <p:nvPr/>
        </p:nvSpPr>
        <p:spPr>
          <a:xfrm>
            <a:off x="785786" y="500042"/>
            <a:ext cx="1000132" cy="1000132"/>
          </a:xfrm>
          <a:prstGeom prst="quadArrowCallou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C170039.JPG"/>
          <p:cNvPicPr>
            <a:picLocks noChangeAspect="1"/>
          </p:cNvPicPr>
          <p:nvPr/>
        </p:nvPicPr>
        <p:blipFill>
          <a:blip r:embed="rId2" cstate="print"/>
          <a:srcRect t="7291"/>
          <a:stretch>
            <a:fillRect/>
          </a:stretch>
        </p:blipFill>
        <p:spPr>
          <a:xfrm>
            <a:off x="3428992" y="2776571"/>
            <a:ext cx="5561675" cy="3867114"/>
          </a:xfrm>
          <a:prstGeom prst="rect">
            <a:avLst/>
          </a:prstGeom>
        </p:spPr>
      </p:pic>
      <p:pic>
        <p:nvPicPr>
          <p:cNvPr id="5" name="Рисунок 4" descr="PC170038.JPG"/>
          <p:cNvPicPr>
            <a:picLocks noChangeAspect="1"/>
          </p:cNvPicPr>
          <p:nvPr/>
        </p:nvPicPr>
        <p:blipFill>
          <a:blip r:embed="rId3" cstate="print"/>
          <a:srcRect l="7031" t="7291" r="8593" b="9375"/>
          <a:stretch>
            <a:fillRect/>
          </a:stretch>
        </p:blipFill>
        <p:spPr>
          <a:xfrm>
            <a:off x="500034" y="285728"/>
            <a:ext cx="4714908" cy="3492525"/>
          </a:xfrm>
          <a:prstGeom prst="rect">
            <a:avLst/>
          </a:prstGeom>
        </p:spPr>
      </p:pic>
      <p:pic>
        <p:nvPicPr>
          <p:cNvPr id="6" name="Рисунок 5" descr="PC170021.JPG"/>
          <p:cNvPicPr>
            <a:picLocks noChangeAspect="1"/>
          </p:cNvPicPr>
          <p:nvPr/>
        </p:nvPicPr>
        <p:blipFill>
          <a:blip r:embed="rId4" cstate="print"/>
          <a:srcRect l="41406" t="37500" r="14844"/>
          <a:stretch>
            <a:fillRect/>
          </a:stretch>
        </p:blipFill>
        <p:spPr>
          <a:xfrm>
            <a:off x="6143636" y="357166"/>
            <a:ext cx="2000264" cy="2143128"/>
          </a:xfrm>
          <a:prstGeom prst="rect">
            <a:avLst/>
          </a:prstGeom>
        </p:spPr>
      </p:pic>
      <p:pic>
        <p:nvPicPr>
          <p:cNvPr id="8" name="Рисунок 7" descr="PC170036.JPG"/>
          <p:cNvPicPr>
            <a:picLocks noChangeAspect="1"/>
          </p:cNvPicPr>
          <p:nvPr/>
        </p:nvPicPr>
        <p:blipFill>
          <a:blip r:embed="rId5" cstate="print"/>
          <a:srcRect l="60156" t="15625" r="16406" b="30208"/>
          <a:stretch>
            <a:fillRect/>
          </a:stretch>
        </p:blipFill>
        <p:spPr>
          <a:xfrm>
            <a:off x="1142976" y="4071942"/>
            <a:ext cx="1357322" cy="2352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C00000"/>
                </a:solidFill>
              </a:rPr>
              <a:t/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И в воздухе парит волшебница-зима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Снежинки и гирлянды, какая красота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PC170032.JPG"/>
          <p:cNvPicPr>
            <a:picLocks noChangeAspect="1"/>
          </p:cNvPicPr>
          <p:nvPr/>
        </p:nvPicPr>
        <p:blipFill>
          <a:blip r:embed="rId2" cstate="print"/>
          <a:srcRect b="15625"/>
          <a:stretch>
            <a:fillRect/>
          </a:stretch>
        </p:blipFill>
        <p:spPr>
          <a:xfrm>
            <a:off x="1643042" y="2000240"/>
            <a:ext cx="7358082" cy="4656300"/>
          </a:xfrm>
          <a:prstGeom prst="rect">
            <a:avLst/>
          </a:prstGeom>
        </p:spPr>
      </p:pic>
      <p:pic>
        <p:nvPicPr>
          <p:cNvPr id="5" name="Рисунок 4" descr="PC170031.JPG"/>
          <p:cNvPicPr>
            <a:picLocks noChangeAspect="1"/>
          </p:cNvPicPr>
          <p:nvPr/>
        </p:nvPicPr>
        <p:blipFill>
          <a:blip r:embed="rId3" cstate="print"/>
          <a:srcRect b="31250"/>
          <a:stretch>
            <a:fillRect/>
          </a:stretch>
        </p:blipFill>
        <p:spPr>
          <a:xfrm>
            <a:off x="285720" y="1214422"/>
            <a:ext cx="6000760" cy="3094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0070C0"/>
                </a:solidFill>
              </a:rPr>
              <a:t/>
            </a:r>
            <a:br>
              <a:rPr lang="ru-RU" sz="2700" b="1" i="1" dirty="0" smtClean="0">
                <a:solidFill>
                  <a:srgbClr val="0070C0"/>
                </a:solidFill>
              </a:rPr>
            </a:br>
            <a:r>
              <a:rPr lang="ru-RU" sz="2700" b="1" i="1" dirty="0" smtClean="0">
                <a:solidFill>
                  <a:srgbClr val="0070C0"/>
                </a:solidFill>
              </a:rPr>
              <a:t>На окошке варежки на веточке качаются,</a:t>
            </a:r>
            <a:br>
              <a:rPr lang="ru-RU" sz="2700" b="1" i="1" dirty="0" smtClean="0">
                <a:solidFill>
                  <a:srgbClr val="0070C0"/>
                </a:solidFill>
              </a:rPr>
            </a:br>
            <a:r>
              <a:rPr lang="ru-RU" sz="2700" b="1" i="1" dirty="0" smtClean="0">
                <a:solidFill>
                  <a:srgbClr val="0070C0"/>
                </a:solidFill>
              </a:rPr>
              <a:t>Озорные поросятки - ребятишкам нравится.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C17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285860"/>
            <a:ext cx="6929454" cy="5197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700" b="1" i="1" dirty="0" smtClean="0">
                <a:solidFill>
                  <a:srgbClr val="7030A0"/>
                </a:solidFill>
              </a:rPr>
              <a:t>Вот лошадка на санях торопится, идет</a:t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7030A0"/>
                </a:solidFill>
              </a:rPr>
              <a:t>И символ года нового к елочке везет.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PC18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428736"/>
            <a:ext cx="6143636" cy="460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700" b="1" i="1" dirty="0" smtClean="0">
                <a:solidFill>
                  <a:srgbClr val="C00000"/>
                </a:solidFill>
              </a:rPr>
              <a:t>Дед Мороз, дед Мороз, ждем уже тебя.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С внучкой в гости к нам идешь - довольна детвора.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C170034.JPG"/>
          <p:cNvPicPr>
            <a:picLocks noChangeAspect="1"/>
          </p:cNvPicPr>
          <p:nvPr/>
        </p:nvPicPr>
        <p:blipFill>
          <a:blip r:embed="rId2" cstate="print"/>
          <a:srcRect t="7291"/>
          <a:stretch>
            <a:fillRect/>
          </a:stretch>
        </p:blipFill>
        <p:spPr>
          <a:xfrm rot="5400000">
            <a:off x="416162" y="2226988"/>
            <a:ext cx="5239841" cy="3643338"/>
          </a:xfrm>
          <a:prstGeom prst="rect">
            <a:avLst/>
          </a:prstGeom>
        </p:spPr>
      </p:pic>
      <p:pic>
        <p:nvPicPr>
          <p:cNvPr id="4" name="Рисунок 3" descr="PC170041.JPG"/>
          <p:cNvPicPr>
            <a:picLocks noChangeAspect="1"/>
          </p:cNvPicPr>
          <p:nvPr/>
        </p:nvPicPr>
        <p:blipFill>
          <a:blip r:embed="rId3" cstate="print"/>
          <a:srcRect l="3125" t="5208" r="26562" b="20833"/>
          <a:stretch>
            <a:fillRect/>
          </a:stretch>
        </p:blipFill>
        <p:spPr>
          <a:xfrm rot="5400000">
            <a:off x="5127909" y="2373026"/>
            <a:ext cx="3531653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00B050"/>
                </a:solidFill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</a:rPr>
            </a:br>
            <a:r>
              <a:rPr lang="ru-RU" sz="2700" b="1" i="1" dirty="0" smtClean="0">
                <a:solidFill>
                  <a:srgbClr val="00B050"/>
                </a:solidFill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</a:rPr>
            </a:br>
            <a:r>
              <a:rPr lang="ru-RU" sz="2700" b="1" i="1" dirty="0" smtClean="0">
                <a:solidFill>
                  <a:srgbClr val="00B050"/>
                </a:solidFill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</a:rPr>
            </a:br>
            <a:r>
              <a:rPr lang="ru-RU" sz="2700" b="1" i="1" dirty="0" smtClean="0">
                <a:solidFill>
                  <a:srgbClr val="00B050"/>
                </a:solidFill>
              </a:rPr>
              <a:t>Знаем, каждый очень рад в сказке очутиться.</a:t>
            </a:r>
            <a:br>
              <a:rPr lang="ru-RU" sz="2700" b="1" i="1" dirty="0" smtClean="0">
                <a:solidFill>
                  <a:srgbClr val="00B050"/>
                </a:solidFill>
              </a:rPr>
            </a:br>
            <a:r>
              <a:rPr lang="ru-RU" sz="2700" b="1" i="1" dirty="0" smtClean="0">
                <a:solidFill>
                  <a:srgbClr val="00B050"/>
                </a:solidFill>
              </a:rPr>
              <a:t>Мы с ребятами помогали группе нарядиться.</a:t>
            </a:r>
            <a:br>
              <a:rPr lang="ru-RU" sz="2700" b="1" i="1" dirty="0" smtClean="0">
                <a:solidFill>
                  <a:srgbClr val="00B05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PC100049.JPG"/>
          <p:cNvPicPr>
            <a:picLocks noChangeAspect="1"/>
          </p:cNvPicPr>
          <p:nvPr/>
        </p:nvPicPr>
        <p:blipFill>
          <a:blip r:embed="rId2" cstate="print"/>
          <a:srcRect t="10416"/>
          <a:stretch>
            <a:fillRect/>
          </a:stretch>
        </p:blipFill>
        <p:spPr>
          <a:xfrm>
            <a:off x="1071538" y="1357298"/>
            <a:ext cx="7643834" cy="5135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b="1" i="1" dirty="0" smtClean="0">
                <a:solidFill>
                  <a:srgbClr val="7030A0"/>
                </a:solidFill>
              </a:rPr>
              <a:t>Мы не ели и не спали, все снежинки вырезали.</a:t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7030A0"/>
                </a:solidFill>
              </a:rPr>
              <a:t>Приложили все старанья, </a:t>
            </a:r>
            <a:endParaRPr lang="ru-RU" sz="27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PC170035.JPG"/>
          <p:cNvPicPr>
            <a:picLocks noChangeAspect="1"/>
          </p:cNvPicPr>
          <p:nvPr/>
        </p:nvPicPr>
        <p:blipFill>
          <a:blip r:embed="rId2" cstate="print"/>
          <a:srcRect l="10937" t="16666" r="15625" b="11458"/>
          <a:stretch>
            <a:fillRect/>
          </a:stretch>
        </p:blipFill>
        <p:spPr>
          <a:xfrm>
            <a:off x="1214414" y="1357298"/>
            <a:ext cx="6715172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b="1" i="1" dirty="0" smtClean="0">
              <a:solidFill>
                <a:srgbClr val="C00000"/>
              </a:solidFill>
            </a:endParaRPr>
          </a:p>
          <a:p>
            <a:endParaRPr lang="ru-RU" b="1" i="1" dirty="0" smtClean="0">
              <a:solidFill>
                <a:srgbClr val="C00000"/>
              </a:solidFill>
            </a:endParaRPr>
          </a:p>
          <a:p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sz="4700" b="1" i="1" dirty="0" smtClean="0">
                <a:solidFill>
                  <a:srgbClr val="C00000"/>
                </a:solidFill>
              </a:rPr>
              <a:t>Спасибо за внимание!!!</a:t>
            </a:r>
          </a:p>
          <a:p>
            <a:r>
              <a:rPr lang="ru-RU" sz="3600" b="1" i="1" dirty="0" smtClean="0">
                <a:solidFill>
                  <a:srgbClr val="C00000"/>
                </a:solidFill>
              </a:rPr>
              <a:t>Кулик Ю.Н. декабрь 2018г.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PC170040.JPG"/>
          <p:cNvPicPr>
            <a:picLocks noChangeAspect="1"/>
          </p:cNvPicPr>
          <p:nvPr/>
        </p:nvPicPr>
        <p:blipFill>
          <a:blip r:embed="rId2" cstate="print"/>
          <a:srcRect l="21094" t="3124" r="14843"/>
          <a:stretch>
            <a:fillRect/>
          </a:stretch>
        </p:blipFill>
        <p:spPr>
          <a:xfrm rot="5400000">
            <a:off x="2342051" y="301100"/>
            <a:ext cx="4031269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Приходит Новый год в любимый детский сад,</a:t>
            </a:r>
            <a:b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Украсить свою группу здесь каждый очень рад.</a:t>
            </a:r>
            <a:b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 descr="PC17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7072362" cy="5304270"/>
          </a:xfrm>
          <a:prstGeom prst="rect">
            <a:avLst/>
          </a:prstGeom>
        </p:spPr>
      </p:pic>
      <p:pic>
        <p:nvPicPr>
          <p:cNvPr id="6" name="Рисунок 5" descr="PC170015.JPG"/>
          <p:cNvPicPr>
            <a:picLocks noChangeAspect="1"/>
          </p:cNvPicPr>
          <p:nvPr/>
        </p:nvPicPr>
        <p:blipFill>
          <a:blip r:embed="rId3" cstate="print"/>
          <a:srcRect l="22737" t="20671" r="2849" b="11805"/>
          <a:stretch>
            <a:fillRect/>
          </a:stretch>
        </p:blipFill>
        <p:spPr>
          <a:xfrm rot="5400000">
            <a:off x="-19714" y="3948747"/>
            <a:ext cx="3254073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i="1" dirty="0" smtClean="0">
                <a:solidFill>
                  <a:srgbClr val="7030A0"/>
                </a:solidFill>
              </a:rPr>
              <a:t>На окошке у нас вырос зимний лес.</a:t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7030A0"/>
                </a:solidFill>
              </a:rPr>
              <a:t>Если бы не Новый год, не было б чудес.</a:t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7030A0"/>
                </a:solidFill>
              </a:rPr>
              <a:t/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C170018.JPG"/>
          <p:cNvPicPr>
            <a:picLocks noChangeAspect="1"/>
          </p:cNvPicPr>
          <p:nvPr/>
        </p:nvPicPr>
        <p:blipFill>
          <a:blip r:embed="rId2" cstate="print"/>
          <a:srcRect l="4687" r="1562" b="8333"/>
          <a:stretch>
            <a:fillRect/>
          </a:stretch>
        </p:blipFill>
        <p:spPr>
          <a:xfrm>
            <a:off x="1000100" y="1285860"/>
            <a:ext cx="7143800" cy="5238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70C0"/>
                </a:solidFill>
              </a:rPr>
              <a:t/>
            </a:r>
            <a:br>
              <a:rPr lang="ru-RU" sz="2700" b="1" dirty="0" smtClean="0">
                <a:solidFill>
                  <a:srgbClr val="0070C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/>
            </a:r>
            <a:br>
              <a:rPr lang="ru-RU" sz="2700" b="1" dirty="0" smtClean="0">
                <a:solidFill>
                  <a:srgbClr val="0070C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/>
            </a:r>
            <a:br>
              <a:rPr lang="ru-RU" sz="2700" b="1" dirty="0" smtClean="0">
                <a:solidFill>
                  <a:srgbClr val="0070C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>Родители у нас - просто высший класс!</a:t>
            </a:r>
            <a:br>
              <a:rPr lang="ru-RU" sz="2700" b="1" dirty="0" smtClean="0">
                <a:solidFill>
                  <a:srgbClr val="0070C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>И в конкурсе поделок - кто на что горазд.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C170019.JPG"/>
          <p:cNvPicPr>
            <a:picLocks noChangeAspect="1"/>
          </p:cNvPicPr>
          <p:nvPr/>
        </p:nvPicPr>
        <p:blipFill>
          <a:blip r:embed="rId2" cstate="print"/>
          <a:srcRect l="17187" t="19791" r="17187" b="11458"/>
          <a:stretch>
            <a:fillRect/>
          </a:stretch>
        </p:blipFill>
        <p:spPr>
          <a:xfrm>
            <a:off x="1285852" y="1357297"/>
            <a:ext cx="6286544" cy="4939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PC170020.JPG"/>
          <p:cNvPicPr>
            <a:picLocks noChangeAspect="1"/>
          </p:cNvPicPr>
          <p:nvPr/>
        </p:nvPicPr>
        <p:blipFill>
          <a:blip r:embed="rId2" cstate="print"/>
          <a:srcRect l="15625" t="4166" r="6250"/>
          <a:stretch>
            <a:fillRect/>
          </a:stretch>
        </p:blipFill>
        <p:spPr>
          <a:xfrm>
            <a:off x="428596" y="428604"/>
            <a:ext cx="6286544" cy="5783599"/>
          </a:xfrm>
          <a:prstGeom prst="rect">
            <a:avLst/>
          </a:prstGeom>
        </p:spPr>
      </p:pic>
      <p:pic>
        <p:nvPicPr>
          <p:cNvPr id="4" name="Рисунок 3" descr="PC170023.JPG"/>
          <p:cNvPicPr>
            <a:picLocks noChangeAspect="1"/>
          </p:cNvPicPr>
          <p:nvPr/>
        </p:nvPicPr>
        <p:blipFill>
          <a:blip r:embed="rId3" cstate="print"/>
          <a:srcRect l="21875" t="16666" r="9375"/>
          <a:stretch>
            <a:fillRect/>
          </a:stretch>
        </p:blipFill>
        <p:spPr>
          <a:xfrm>
            <a:off x="5000628" y="3000372"/>
            <a:ext cx="3857652" cy="3506942"/>
          </a:xfrm>
          <a:prstGeom prst="rect">
            <a:avLst/>
          </a:prstGeom>
        </p:spPr>
      </p:pic>
      <p:pic>
        <p:nvPicPr>
          <p:cNvPr id="5" name="Рисунок 4" descr="PC170037.JPG"/>
          <p:cNvPicPr>
            <a:picLocks noChangeAspect="1"/>
          </p:cNvPicPr>
          <p:nvPr/>
        </p:nvPicPr>
        <p:blipFill>
          <a:blip r:embed="rId4" cstate="print"/>
          <a:srcRect l="2344" t="30208" r="42968" b="7292"/>
          <a:stretch>
            <a:fillRect/>
          </a:stretch>
        </p:blipFill>
        <p:spPr>
          <a:xfrm rot="5400000">
            <a:off x="6852062" y="505996"/>
            <a:ext cx="2083611" cy="1785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Рисунки детворы на выставке висят,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Снеговики веселые к нам с ёлочкой спешат.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PC170022.JPG"/>
          <p:cNvPicPr>
            <a:picLocks noChangeAspect="1"/>
          </p:cNvPicPr>
          <p:nvPr/>
        </p:nvPicPr>
        <p:blipFill>
          <a:blip r:embed="rId2" cstate="print"/>
          <a:srcRect t="17708"/>
          <a:stretch>
            <a:fillRect/>
          </a:stretch>
        </p:blipFill>
        <p:spPr>
          <a:xfrm>
            <a:off x="928662" y="1357298"/>
            <a:ext cx="7870819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7030A0"/>
                </a:solidFill>
              </a:rPr>
              <a:t/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/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>Год наступает свинки,  она как на картинке</a:t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>Задорная, забавная и очень-очень славная!</a:t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>Вот эта милая свинья, с ней будем мы дружить,</a:t>
            </a:r>
            <a:br>
              <a:rPr lang="ru-RU" sz="2200" b="1" i="1" dirty="0" smtClean="0">
                <a:solidFill>
                  <a:srgbClr val="7030A0"/>
                </a:solidFill>
              </a:rPr>
            </a:br>
            <a:r>
              <a:rPr lang="ru-RU" sz="2200" b="1" i="1" dirty="0" smtClean="0">
                <a:solidFill>
                  <a:srgbClr val="7030A0"/>
                </a:solidFill>
              </a:rPr>
              <a:t>Пусть нам похрюкает она, всех будет веселить!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C170024.JPG"/>
          <p:cNvPicPr>
            <a:picLocks noChangeAspect="1"/>
          </p:cNvPicPr>
          <p:nvPr/>
        </p:nvPicPr>
        <p:blipFill>
          <a:blip r:embed="rId2" cstate="print"/>
          <a:srcRect l="21875" t="5208" r="14843" b="11458"/>
          <a:stretch>
            <a:fillRect/>
          </a:stretch>
        </p:blipFill>
        <p:spPr>
          <a:xfrm>
            <a:off x="1857356" y="1500174"/>
            <a:ext cx="6143668" cy="500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B0F0"/>
                </a:solidFill>
              </a:rPr>
              <a:t>Чтоб  сказку повстречать и в группу к нам попасть,</a:t>
            </a:r>
            <a:br>
              <a:rPr lang="ru-RU" sz="2400" b="1" i="1" dirty="0" smtClean="0">
                <a:solidFill>
                  <a:srgbClr val="00B0F0"/>
                </a:solidFill>
              </a:rPr>
            </a:br>
            <a:r>
              <a:rPr lang="ru-RU" sz="2400" b="1" i="1" dirty="0" smtClean="0">
                <a:solidFill>
                  <a:srgbClr val="00B0F0"/>
                </a:solidFill>
              </a:rPr>
              <a:t>Сквозь снежные ворота надо пробежать.</a:t>
            </a:r>
            <a:endParaRPr lang="ru-RU" sz="2400" b="1" i="1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PC170025.JPG"/>
          <p:cNvPicPr>
            <a:picLocks noChangeAspect="1"/>
          </p:cNvPicPr>
          <p:nvPr/>
        </p:nvPicPr>
        <p:blipFill>
          <a:blip r:embed="rId2" cstate="print"/>
          <a:srcRect t="8333" r="3906" b="20833"/>
          <a:stretch>
            <a:fillRect/>
          </a:stretch>
        </p:blipFill>
        <p:spPr>
          <a:xfrm>
            <a:off x="642910" y="1428736"/>
            <a:ext cx="8011532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002060"/>
                </a:solidFill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На окнах чудеса, снежинок кутерьма,</a:t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Снежная сказка в группу к нам пришла.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C170027.JPG"/>
          <p:cNvPicPr>
            <a:picLocks noChangeAspect="1"/>
          </p:cNvPicPr>
          <p:nvPr/>
        </p:nvPicPr>
        <p:blipFill>
          <a:blip r:embed="rId2" cstate="print"/>
          <a:srcRect l="9375" t="13541" r="27343" b="3125"/>
          <a:stretch>
            <a:fillRect/>
          </a:stretch>
        </p:blipFill>
        <p:spPr>
          <a:xfrm>
            <a:off x="214282" y="1285860"/>
            <a:ext cx="4429156" cy="4374475"/>
          </a:xfrm>
          <a:prstGeom prst="rect">
            <a:avLst/>
          </a:prstGeom>
        </p:spPr>
      </p:pic>
      <p:pic>
        <p:nvPicPr>
          <p:cNvPr id="4" name="Рисунок 3" descr="PC170028.JPG"/>
          <p:cNvPicPr>
            <a:picLocks noChangeAspect="1"/>
          </p:cNvPicPr>
          <p:nvPr/>
        </p:nvPicPr>
        <p:blipFill>
          <a:blip r:embed="rId3" cstate="print"/>
          <a:srcRect l="13281" t="16666" r="35937" b="15625"/>
          <a:stretch>
            <a:fillRect/>
          </a:stretch>
        </p:blipFill>
        <p:spPr>
          <a:xfrm>
            <a:off x="4286248" y="1928802"/>
            <a:ext cx="4643470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</TotalTime>
  <Words>38</Words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Добро пожаловать  в  «Снежную сказку»! Воспитатель Кулик Юлия Николаевна   </vt:lpstr>
      <vt:lpstr>  Приходит Новый год в любимый детский сад, Украсить свою группу здесь каждый очень рад.   </vt:lpstr>
      <vt:lpstr>   На окошке у нас вырос зимний лес. Если бы не Новый год, не было б чудес.    </vt:lpstr>
      <vt:lpstr>   Родители у нас - просто высший класс! И в конкурсе поделок - кто на что горазд.   </vt:lpstr>
      <vt:lpstr>Слайд 5</vt:lpstr>
      <vt:lpstr>Рисунки детворы на выставке висят, Снеговики веселые к нам с ёлочкой спешат.</vt:lpstr>
      <vt:lpstr>  Год наступает свинки,  она как на картинке Задорная, забавная и очень-очень славная! Вот эта милая свинья, с ней будем мы дружить, Пусть нам похрюкает она, всех будет веселить! </vt:lpstr>
      <vt:lpstr>Чтоб  сказку повстречать и в группу к нам попасть, Сквозь снежные ворота надо пробежать.</vt:lpstr>
      <vt:lpstr>   На окнах чудеса, снежинок кутерьма, Снежная сказка в группу к нам пришла.   </vt:lpstr>
      <vt:lpstr>Слайд 10</vt:lpstr>
      <vt:lpstr> И в воздухе парит волшебница-зима Снежинки и гирлянды, какая красота. </vt:lpstr>
      <vt:lpstr> На окошке варежки на веточке качаются, Озорные поросятки - ребятишкам нравится. </vt:lpstr>
      <vt:lpstr>  Вот лошадка на санях торопится, идет И символ года нового к елочке везет. </vt:lpstr>
      <vt:lpstr>  Дед Мороз, дед Мороз, ждем уже тебя. С внучкой в гости к нам идешь - довольна детвора. </vt:lpstr>
      <vt:lpstr>   Знаем, каждый очень рад в сказке очутиться. Мы с ребятами помогали группе нарядиться.  </vt:lpstr>
      <vt:lpstr> Мы не ели и не спали, все снежинки вырезали. Приложили все старанья,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Добро пожаловать  в  «Снежную сказку»!   </dc:title>
  <dc:creator>Юлия</dc:creator>
  <cp:lastModifiedBy>kulik.ulya@outlook.com</cp:lastModifiedBy>
  <cp:revision>10</cp:revision>
  <dcterms:created xsi:type="dcterms:W3CDTF">2018-12-24T12:21:59Z</dcterms:created>
  <dcterms:modified xsi:type="dcterms:W3CDTF">2020-03-24T13:30:20Z</dcterms:modified>
</cp:coreProperties>
</file>