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1" r:id="rId3"/>
    <p:sldId id="260" r:id="rId4"/>
    <p:sldId id="262" r:id="rId5"/>
    <p:sldId id="270" r:id="rId6"/>
    <p:sldId id="263" r:id="rId7"/>
    <p:sldId id="271" r:id="rId8"/>
    <p:sldId id="264" r:id="rId9"/>
    <p:sldId id="272" r:id="rId10"/>
    <p:sldId id="265" r:id="rId11"/>
    <p:sldId id="273" r:id="rId12"/>
    <p:sldId id="266" r:id="rId13"/>
    <p:sldId id="274" r:id="rId14"/>
    <p:sldId id="267" r:id="rId15"/>
    <p:sldId id="277" r:id="rId16"/>
    <p:sldId id="268" r:id="rId17"/>
    <p:sldId id="276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8C37-391E-4895-81AC-8ADF40D634F2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E75D-7A1C-4AC3-A7BE-D40ED8AB9E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8C37-391E-4895-81AC-8ADF40D634F2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E75D-7A1C-4AC3-A7BE-D40ED8AB9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8C37-391E-4895-81AC-8ADF40D634F2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E75D-7A1C-4AC3-A7BE-D40ED8AB9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8C37-391E-4895-81AC-8ADF40D634F2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E75D-7A1C-4AC3-A7BE-D40ED8AB9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8C37-391E-4895-81AC-8ADF40D634F2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E75D-7A1C-4AC3-A7BE-D40ED8AB9E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8C37-391E-4895-81AC-8ADF40D634F2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E75D-7A1C-4AC3-A7BE-D40ED8AB9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8C37-391E-4895-81AC-8ADF40D634F2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E75D-7A1C-4AC3-A7BE-D40ED8AB9E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8C37-391E-4895-81AC-8ADF40D634F2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E75D-7A1C-4AC3-A7BE-D40ED8AB9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8C37-391E-4895-81AC-8ADF40D634F2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E75D-7A1C-4AC3-A7BE-D40ED8AB9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8C37-391E-4895-81AC-8ADF40D634F2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E75D-7A1C-4AC3-A7BE-D40ED8AB9E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8C37-391E-4895-81AC-8ADF40D634F2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E75D-7A1C-4AC3-A7BE-D40ED8AB9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C358C37-391E-4895-81AC-8ADF40D634F2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DE0E75D-7A1C-4AC3-A7BE-D40ED8AB9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1.wav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8874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Мультимедийная дидактическая игра для детей средней группы</a:t>
            </a:r>
            <a:r>
              <a:rPr lang="ru-RU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</a:t>
            </a:r>
          </a:p>
          <a:p>
            <a:pPr marL="0" indent="0">
              <a:buNone/>
            </a:pPr>
            <a:r>
              <a:rPr lang="en-US" dirty="0" smtClean="0"/>
              <a:t>                    </a:t>
            </a:r>
            <a:r>
              <a:rPr lang="ru-RU" sz="3200" dirty="0" smtClean="0">
                <a:solidFill>
                  <a:srgbClr val="FF0000"/>
                </a:solidFill>
              </a:rPr>
              <a:t>«</a:t>
            </a:r>
            <a:r>
              <a:rPr lang="ru-RU" sz="3200" dirty="0" smtClean="0">
                <a:solidFill>
                  <a:srgbClr val="FF0000"/>
                </a:solidFill>
              </a:rPr>
              <a:t>Четвертый лишний»</a:t>
            </a:r>
          </a:p>
          <a:p>
            <a:pPr marL="0" indent="0">
              <a:buNone/>
            </a:pPr>
            <a:r>
              <a:rPr lang="ru-RU" sz="3200" dirty="0" smtClean="0"/>
              <a:t>    </a:t>
            </a:r>
            <a:endParaRPr lang="en-US" sz="3200" dirty="0" smtClean="0"/>
          </a:p>
          <a:p>
            <a:pPr marL="0" indent="0">
              <a:buNone/>
            </a:pPr>
            <a:r>
              <a:rPr lang="ru-RU" sz="3200" dirty="0" smtClean="0"/>
              <a:t>Цель </a:t>
            </a:r>
            <a:r>
              <a:rPr lang="ru-RU" sz="3200" dirty="0" smtClean="0"/>
              <a:t>игры: развить образно-логическое    мышление , умственные операции анализа и обобщения.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5399544"/>
            <a:ext cx="3203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Составитель и разработчик </a:t>
            </a:r>
          </a:p>
          <a:p>
            <a:r>
              <a:rPr lang="ru-RU" dirty="0" smtClean="0"/>
              <a:t>Воспитатель </a:t>
            </a:r>
            <a:r>
              <a:rPr lang="ru-RU" dirty="0" smtClean="0"/>
              <a:t>МКДОУ</a:t>
            </a:r>
            <a:r>
              <a:rPr lang="en-US" dirty="0" smtClean="0"/>
              <a:t> </a:t>
            </a:r>
            <a:r>
              <a:rPr lang="ru-RU" dirty="0" smtClean="0"/>
              <a:t>№</a:t>
            </a:r>
            <a:r>
              <a:rPr lang="ru-RU" dirty="0" smtClean="0"/>
              <a:t>52</a:t>
            </a:r>
          </a:p>
          <a:p>
            <a:r>
              <a:rPr lang="ru-RU" dirty="0" smtClean="0"/>
              <a:t>Певцова Я.С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94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2.freepng.ru/20180804/tuc/kisspng-portable-network-graphics-clip-art-psd-computer-fi-cosas-para-photoscape-im%C3%81genes-para-photoscape-5b655aaa318da4.328782421533369002203.jp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356992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zabavnik.club/wp-content/uploads/2018/02/Narisovannye_kartinki_lisy_19_13202443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32207"/>
            <a:ext cx="3414317" cy="340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seekpng.com/png/detail/303-3034494_johnny-b-rats-pet-rat-sticker-labels-personalised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0688"/>
            <a:ext cx="2863288" cy="28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t.depositphotos.com/1625191/3755/v/950/depositphotos_37555457-stock-illustration-little-pink-piglet.jpg">
            <a:hlinkClick r:id="" action="ppaction://hlinkshowjump?jump=nextslide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23222"/>
            <a:ext cx="4876800" cy="240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63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1331640" y="1052736"/>
            <a:ext cx="6768752" cy="5400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52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aycast.ru/uploads/2015/11/12/15837990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3891980" cy="34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pdb/1997607/519fed6f-d7a4-4001-aec4-f74cc577cb4b/s1200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2672"/>
            <a:ext cx="4180078" cy="324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farforbutik.ru/image/cache/catalog/lodge/ec11s53-800x800.jp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98441"/>
            <a:ext cx="4379640" cy="30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900igr.net/up/datai/56335/0018-038-.png">
            <a:hlinkClick r:id="" action="ppaction://hlinkshowjump?jump=nextslide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8070" y="3253512"/>
            <a:ext cx="341116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6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1331640" y="1052736"/>
            <a:ext cx="6768752" cy="5400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48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olksnov.ru/assets/i/ai/4/4/0/i/2983544.jp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37049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castorama.ru/media/catalog/product/cache/image/1800x/040ec09b1e35df139433887a97daa66f/b/a/bac814_538585_1.jp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81" y="548680"/>
            <a:ext cx="39959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coollady.ru/pic/0002/076/84_1.jp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798474" cy="355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m0-tub-ru.yandex.net/i?id=3b8babc76c3c7de037f17f70aeb516f1-l&amp;n=13">
            <a:hlinkClick r:id="" action="ppaction://hlinkshowjump?jump=nextslide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2178" y="620688"/>
            <a:ext cx="296473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32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1331640" y="1052736"/>
            <a:ext cx="6768752" cy="5400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14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rintonic.ru/uploads/images/2016/02/22/img_56cab7aa779fe.jp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52680"/>
            <a:ext cx="4248472" cy="360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yt3.ggpht.com/a/AGF-l7-ex6WtgoaNcDzLBcB9YRzSRElyEH77BaraBQ=s900-c-k-c0xffffffff-no-rj-mo">
            <a:hlinkClick r:id="" action="ppaction://hlinkshowjump?jump=nextslide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43172"/>
            <a:ext cx="40359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m0-tub-ru.yandex.net/i?id=d7278eebee1f9e5e57ad067410d11c76-l&amp;n=13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116"/>
            <a:ext cx="4828084" cy="320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2d-cdr.ru/image/data/photo/75055_traktor_t_1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https://2d-cdr.ru/image/data/photo/75055_traktor_t_170.jp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142" y="476672"/>
            <a:ext cx="4089834" cy="326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20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1331640" y="1052736"/>
            <a:ext cx="6768752" cy="5400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8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3874501" y="1124744"/>
            <a:ext cx="3816424" cy="2016224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Стоит подумать ещё чуть-чуть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Улыбающееся лицо 4">
            <a:hlinkClick r:id="" action="ppaction://hlinkshowjump?jump=lastslideviewed"/>
          </p:cNvPr>
          <p:cNvSpPr/>
          <p:nvPr/>
        </p:nvSpPr>
        <p:spPr>
          <a:xfrm>
            <a:off x="1259632" y="2839045"/>
            <a:ext cx="2952328" cy="244827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4496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41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56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>
            <a:hlinkClick r:id="" action="ppaction://hlinkshowjump?jump=lastslide"/>
          </p:cNvPr>
          <p:cNvSpPr/>
          <p:nvPr/>
        </p:nvSpPr>
        <p:spPr>
          <a:xfrm>
            <a:off x="5796136" y="1241755"/>
            <a:ext cx="2304256" cy="1440160"/>
          </a:xfrm>
          <a:prstGeom prst="triangle">
            <a:avLst>
              <a:gd name="adj" fmla="val 4892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" action="ppaction://hlinkshowjump?jump=nextslide">
              <a:snd r:embed="rId2" name="applause.wav"/>
            </a:hlinkClick>
          </p:cNvPr>
          <p:cNvSpPr/>
          <p:nvPr/>
        </p:nvSpPr>
        <p:spPr>
          <a:xfrm>
            <a:off x="899592" y="3645024"/>
            <a:ext cx="2448272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hlinkshowjump?jump=lastslide"/>
          </p:cNvPr>
          <p:cNvSpPr/>
          <p:nvPr/>
        </p:nvSpPr>
        <p:spPr>
          <a:xfrm>
            <a:off x="5868144" y="3717032"/>
            <a:ext cx="2160240" cy="2016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hlinkClick r:id="" action="ppaction://hlinkshowjump?jump=lastslide"/>
          </p:cNvPr>
          <p:cNvSpPr/>
          <p:nvPr/>
        </p:nvSpPr>
        <p:spPr>
          <a:xfrm>
            <a:off x="755576" y="1241755"/>
            <a:ext cx="3456384" cy="18272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473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1331640" y="1052736"/>
            <a:ext cx="6768752" cy="5400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6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clipartmax.com/png/full/257-2579386_providing-video-production-services-near-you-toys-clipart-png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1683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pdb/1481719/ff96f339-1755-4f3a-bfbc-f51375630416/s1200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6198" y="404664"/>
            <a:ext cx="449351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originals/ca/67/0f/ca670f164609f0a2e8b9f6e9ea80debf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4173165" cy="35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ages.chesscomfiles.com/uploads/v1/user/22993566.0d678f48.1200x1200o.ffed48b17f5a.png">
            <a:hlinkClick r:id="" action="ppaction://hlinkshowjump?jump=nextslide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914" y="3140968"/>
            <a:ext cx="324036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594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1331640" y="1052736"/>
            <a:ext cx="6768752" cy="5400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30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lipart-library.com/data_images/439359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942" y="404664"/>
            <a:ext cx="44999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2.freepng.ru/20180218/isq/kisspng-hammer-tool-drawing-simple-hand-painted-hammer-5a8911aa6be622.366634881518932394442.jp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2419" y="2924944"/>
            <a:ext cx="382103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ixy.org/src/16/thumbs350/161591.jp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368230" cy="304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m-market.ru/upload/iblock/a21/a2170ada562a529db6d84a6ad165e4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s://m-market.ru/upload/iblock/a21/a2170ada562a529db6d84a6ad165e402.jpg">
            <a:hlinkClick r:id="" action="ppaction://hlinkshowjump?jump=nextslide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49" y="620688"/>
            <a:ext cx="460728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83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1331640" y="1052736"/>
            <a:ext cx="6768752" cy="5400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2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117</TotalTime>
  <Words>41</Words>
  <Application>Microsoft Office PowerPoint</Application>
  <PresentationFormat>Экран (4:3)</PresentationFormat>
  <Paragraphs>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Ясность</vt:lpstr>
      <vt:lpstr>Мультимедийная дидактическая игра для детей средней группы.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Мультимедийная дидактическая игра для детей средней группы.</dc:title>
  <dc:creator>Яна</dc:creator>
  <cp:lastModifiedBy>1</cp:lastModifiedBy>
  <cp:revision>15</cp:revision>
  <dcterms:created xsi:type="dcterms:W3CDTF">2019-12-18T15:12:23Z</dcterms:created>
  <dcterms:modified xsi:type="dcterms:W3CDTF">2020-04-20T09:29:00Z</dcterms:modified>
</cp:coreProperties>
</file>