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1" r:id="rId4"/>
    <p:sldId id="270" r:id="rId5"/>
    <p:sldId id="269" r:id="rId6"/>
    <p:sldId id="268" r:id="rId7"/>
    <p:sldId id="257" r:id="rId8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980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48926-8112-477A-ABD3-59763B877EE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4FE0-D701-47CD-A14E-BD7F30C3AF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video/preview/?filmId=192311161886427094&amp;text=&#1088;&#1072;&#1079;&#1074;&#1080;&#1074;&#1072;&#1102;&#1097;&#1080;&#1081;%20&#1084;&#1091;&#1083;&#1100;&#1090;&#1080;&#1082;%20&#1076;&#1083;&#1103;%20&#1076;&#1077;&#1090;&#1077;&#1081;%20&#1088;&#1072;&#1085;&#1085;&#1077;&#1075;&#1086;%20&#1074;&#1086;&#1079;&#1088;&#1072;&#1089;&#1090;&#1072;%20&#1089;&#1082;&#1086;&#1088;&#1086;%20&#1083;&#1077;&#1090;&#1086;&amp;path=wizard&amp;parent-reqid=1589193444324324-853139483323765406600299-prestable-app-host-sas-web-yp-163&amp;redircnt=1589193910.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настасия\Desktop\1579259555_3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32656" y="1979712"/>
            <a:ext cx="5805264" cy="209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Рекомендации для родителей по теме недели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«Здравствуй, лето!»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младшей группе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1008" y="5436096"/>
            <a:ext cx="3078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Воспитатель</a:t>
            </a:r>
          </a:p>
          <a:p>
            <a:pPr algn="r"/>
            <a:r>
              <a:rPr lang="ru-RU" sz="2000" b="1" dirty="0" smtClean="0"/>
              <a:t>Абдуллина А.А.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48880" y="817240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2020год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настасия\Desktop\1579259555_3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20688" y="231195"/>
            <a:ext cx="5265966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Познавательное развитие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ndale Sans UI" charset="-52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ndale Sans UI" charset="-52"/>
                <a:cs typeface="Times New Roman" pitchFamily="18" charset="0"/>
              </a:rPr>
              <a:t>«Словно поезд мчится лето»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Прочитайте ребенку стихотворение:  Поезд «Дары лета»</a:t>
            </a:r>
            <a:endParaRPr lang="ru-RU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Словно поезд мчится лето,</a:t>
            </a:r>
            <a:b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Все распроданы билеты –</a:t>
            </a:r>
            <a:b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Едет летний поезд к нам</a:t>
            </a:r>
            <a:b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полям и по лесам.</a:t>
            </a:r>
            <a:b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Громко паровоз гудит –</a:t>
            </a:r>
            <a:b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Заяц серый в нем сидит.</a:t>
            </a:r>
            <a:b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 не клоун, не артист –</a:t>
            </a:r>
            <a:b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 ушастый машинист!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92696" y="4830269"/>
            <a:ext cx="5805264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Побеседуйте с ребенком: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скоро наступит время года «Лето», а это значит ,  будут самые жаркие дни. А жаркие они потому, что ярко и высоко светит на небе солнышко.</a:t>
            </a:r>
            <a:endParaRPr kumimoji="0" lang="ru-RU" i="1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Но солнышко светит  и в другие дни , не только летом, но летом оно особенно жаркое и поэтому летом расцветают на лугах самые красивые цветы. На деревьях созревают фрукты. Все вокруг становится ярким, красочным!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настасия\Desktop\1579259555_3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76672" y="-25478"/>
            <a:ext cx="58225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Посмотрите развивающий мультфильм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3"/>
              </a:rPr>
              <a:t>https://yandex.ru/video/preview/?filmId=192311161886427094&amp;text=развивающий%20мультик%20для%20детей%20раннего%20возраста%20скоро%20лето&amp;path=wizard&amp;parent-reqid=1589193444324324-853139483323765406600299-prestable-app-host-sas-web-yp-163&amp;redircnt=1589193910.1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:\Users\Serega\AppData\Local\Temp\7zO4C693EC0\leto-3god3.jpg"/>
          <p:cNvPicPr/>
          <p:nvPr/>
        </p:nvPicPr>
        <p:blipFill>
          <a:blip r:embed="rId4" cstate="print"/>
          <a:srcRect t="33781"/>
          <a:stretch>
            <a:fillRect/>
          </a:stretch>
        </p:blipFill>
        <p:spPr bwMode="auto">
          <a:xfrm>
            <a:off x="836713" y="2915817"/>
            <a:ext cx="1944216" cy="144016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60648" y="1721151"/>
            <a:ext cx="62646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Нарисуйте с ребенком «Летний поезд»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Черным карандашом нарисуйте шпалы - короткие вертикальные полоски и дым из трубы паровоза – завитки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60648" y="4427984"/>
            <a:ext cx="45365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Номер первый, знаю точно,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поезде вагон цветочный!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«Путь до осени далек!» –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Говорит всем василек.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кивает головой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Колокольчик полевой,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 подсолнух вдаль глядит –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 за солнышком следит!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Пусть он маленький, но все ж</a:t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 на солнышко похож!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04664" y="7148899"/>
            <a:ext cx="594928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Художественно-эстетическое развитие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Прослушивание песенки о лете (из мультфильма»Дед Мороз и лето») </a:t>
            </a:r>
            <a:endParaRPr kumimoji="0" lang="ru-RU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«Вот оно какое наше лето!»</a:t>
            </a:r>
            <a:endParaRPr kumimoji="0" lang="ru-RU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настасия\Desktop\1579259555_3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042" y="0"/>
            <a:ext cx="6919042" cy="9144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84784" y="0"/>
            <a:ext cx="3495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</a:rPr>
              <a:t>Речевое развитие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971600"/>
            <a:ext cx="3384376" cy="11695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Загадайте ребенку загадку: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Приходит она – зеленеют леса,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птичьи повсюду звенят голоса.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каком времени года загадка? (О весне)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933056" y="899592"/>
            <a:ext cx="2448272" cy="11695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Побеседуйте с ребенком: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Весна подходит к концу, совсем скоро начнётся лето. В каком порядке идут времена года.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32656" y="2836838"/>
            <a:ext cx="5877272" cy="24622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Прочитайте  стихотворение А. Кузнецова «Времена года»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сопровождая его показом сюжетных картинок: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Нам щедрая осень приносит плоды,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Дают урожаи поля и сады.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Зима засыпает снегами поля.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Зимой отдыхает и дремлет земля.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Приходит весна – зеленеют леса,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птичьи повсюду звенят голоса.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лето пришло – всё под солнцем цветет,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спелые ягоды просятся в рот.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А. Кузнецова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https://avatars.mds.yandex.net/get-pdb/1734110/8a0654f1-1005-4095-b0f6-ae20fae42ad3/s1200?webp=fals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8840" y="5508104"/>
            <a:ext cx="288032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настасия\Desktop\1579259555_3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1"/>
            <a:ext cx="6858000" cy="925236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76672" y="467544"/>
            <a:ext cx="59492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Все времена года идут друг за другом, строго в определённом порядке. Вспомните, что бывает летом.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Покажите картинку, чтобы ребенок называл признаки лета.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солнце… сильнее светит.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становится… жарко.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Люди носят … лёгкую одежду.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распускаются… цветы.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на лугах появляются… насекомые.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спеют… ягоды, фрукты.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люди… загорают, купаются.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что же не бывает летом? Добавить картинки с признаками других времен года, чтобы ребенок определил, что не происходит летом.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дети не лепят снеговика.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не бывает подснежников.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Летом не опадают листья. И т. д.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0648" y="4499992"/>
            <a:ext cx="626469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Динамическая пауза: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Хорошо летом на речке. Солнышко греет, а речка течёт, песенку поёт: «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Ссс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…». Спойте песенку водички. Ой, а кто это над ухом пищит? «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Ззз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…» Комар летит. Спойте песенку комара. Комары улетели, пора и погулять.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дети плавают( имитировать движения)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Бегают, гуляют (Бег на месте)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дети прыгают (Прыжки)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после – отдыхают (Присесть)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дети в лес идут (Ходьба на месте)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 там только ни найдут! (Развести руки в стороны)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Справа зреет земляника (Наклоны вправо)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Слева – сладкая черника (Наклоны вправо)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Летом хорошо в лесу (Хлопки в ладоши)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 увидели осу (Пальцы сложить в щепоть, произнести «ж-ж-ж»)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Быстро –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быстро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побежали (Бег по кругу)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Очень сильно все устали (Присесть)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настасия\Desktop\1579259555_3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556792" y="251520"/>
            <a:ext cx="36479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Физическое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развитие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76672" y="827584"/>
            <a:ext cx="38884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«Вот и лето к нам пришло!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Солнце греет так тепло!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Предложить ребенку поиграть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летней волшебной полянке.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этой полянке живут кузнечики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https://xn--80aavk2aha7f.xn--d1acj3b/wp-content/uploads/2019/07/%D0%BA%D1%83%D0%B7%D0%BD%D0%B5%D1%87%D0%B8%D0%BA-768x49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7112" y="1043608"/>
            <a:ext cx="1743075" cy="1123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068960" y="2401889"/>
            <a:ext cx="3429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(показать как прыгают кузнечики)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32656" y="2771800"/>
            <a:ext cx="5589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этой полянке живет божья коровка, предложить поиграть с ней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https://i.pinimg.com/736x/8a/bb/6f/8abb6fa5850612b200ba240feb010f97--lady-bugs-insects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4664" y="3203848"/>
            <a:ext cx="122413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916832" y="3126904"/>
            <a:ext cx="44644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</a:t>
            </a: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Догони божью коровку</a:t>
            </a: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Сколько насекомых  повстречалось на волшебной полянке (вместе с ребенком называть их и показать), потому что наступило лето и они  прилетели на солнышко погреться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92696" y="4644008"/>
            <a:ext cx="561662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</a:t>
            </a: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и солнышко</a:t>
            </a: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Выполнять движения, в соответствии с текстом: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Ласковое солнышко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идти)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Светит на дорожку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Покажу я солнышку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свои ладошки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(остановиться, показать правую, левую ладошки по очереди, поворачивая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свои ладошки, кисти рук)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Покажу я солнышку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Розовые щечки (потереть кулачками щечки)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Круглые, румяные,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Словно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колобочки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Правую, левую,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Щечки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колобочки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носу от солнышка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Рыжие веснушки!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Греются на солнышке (погладить ушки)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Маленькие ушки,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Правое, левое,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Маленькие ушки!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 и встретили мы лето, оно зеленью одето,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снова лето к нам пришло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очень хорошо!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настасия\Desktop\1579259555_3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04664" y="417313"/>
            <a:ext cx="612068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ndale Sans UI" charset="-52"/>
                <a:cs typeface="Times New Roman" pitchFamily="18" charset="0"/>
              </a:rPr>
              <a:t>Лепка «Салат из огурцов и помидоров»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Предложить слепить прямым раскатыванием из зеленого пластилина огурец, круговым раскатыванием из красного пластилина  помидоры. Затем разрезать вылепленные овощи на кусочки и сложить на тарелочку. Сверху посыпают зеленью - разорванной на мелкие кусочки салфеткой зеленого цвета.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/>
            </a:r>
            <a:b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/>
            </a:r>
            <a:b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4744" y="291581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Пример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7410" name="Picture 2" descr="C:\Users\Анастасия\Desktop\72385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688" y="3563888"/>
            <a:ext cx="2074850" cy="1584176"/>
          </a:xfrm>
          <a:prstGeom prst="rect">
            <a:avLst/>
          </a:prstGeom>
          <a:noFill/>
        </p:spPr>
      </p:pic>
      <p:pic>
        <p:nvPicPr>
          <p:cNvPr id="17411" name="Picture 3" descr="C:\Users\Анастасия\Desktop\plastilin-pomidor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0968" y="3563888"/>
            <a:ext cx="1679035" cy="1544712"/>
          </a:xfrm>
          <a:prstGeom prst="rect">
            <a:avLst/>
          </a:prstGeom>
          <a:noFill/>
        </p:spPr>
      </p:pic>
      <p:pic>
        <p:nvPicPr>
          <p:cNvPr id="17412" name="Picture 4" descr="C:\Users\Анастасия\Desktop\7be6c2a698aeeb0998b20ca0390n--kukly-i-igrushki-pomidorchiki-i-ogurchik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36912" y="5436096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509</Words>
  <Application>Microsoft Office PowerPoint</Application>
  <PresentationFormat>Экран (4:3)</PresentationFormat>
  <Paragraphs>101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8</cp:revision>
  <dcterms:created xsi:type="dcterms:W3CDTF">2020-05-31T06:26:03Z</dcterms:created>
  <dcterms:modified xsi:type="dcterms:W3CDTF">2020-05-31T07:44:48Z</dcterms:modified>
</cp:coreProperties>
</file>