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5" r:id="rId5"/>
    <p:sldId id="264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>
        <p:scale>
          <a:sx n="62" d="100"/>
          <a:sy n="62" d="100"/>
        </p:scale>
        <p:origin x="-1596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517C-301E-47BB-868F-B6347F988D7D}" type="datetimeFigureOut">
              <a:rPr lang="ru-RU" smtClean="0"/>
              <a:pPr/>
              <a:t>23.05.2020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0805-2682-4F2F-8B86-C4F50CDAC2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517C-301E-47BB-868F-B6347F988D7D}" type="datetimeFigureOut">
              <a:rPr lang="ru-RU" smtClean="0"/>
              <a:pPr/>
              <a:t>23.05.2020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0805-2682-4F2F-8B86-C4F50CDAC2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517C-301E-47BB-868F-B6347F988D7D}" type="datetimeFigureOut">
              <a:rPr lang="ru-RU" smtClean="0"/>
              <a:pPr/>
              <a:t>23.05.2020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0805-2682-4F2F-8B86-C4F50CDAC2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517C-301E-47BB-868F-B6347F988D7D}" type="datetimeFigureOut">
              <a:rPr lang="ru-RU" smtClean="0"/>
              <a:pPr/>
              <a:t>23.05.2020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0805-2682-4F2F-8B86-C4F50CDAC2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517C-301E-47BB-868F-B6347F988D7D}" type="datetimeFigureOut">
              <a:rPr lang="ru-RU" smtClean="0"/>
              <a:pPr/>
              <a:t>23.05.2020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0805-2682-4F2F-8B86-C4F50CDAC2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517C-301E-47BB-868F-B6347F988D7D}" type="datetimeFigureOut">
              <a:rPr lang="ru-RU" smtClean="0"/>
              <a:pPr/>
              <a:t>23.05.2020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0805-2682-4F2F-8B86-C4F50CDAC2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517C-301E-47BB-868F-B6347F988D7D}" type="datetimeFigureOut">
              <a:rPr lang="ru-RU" smtClean="0"/>
              <a:pPr/>
              <a:t>23.05.2020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0805-2682-4F2F-8B86-C4F50CDAC2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517C-301E-47BB-868F-B6347F988D7D}" type="datetimeFigureOut">
              <a:rPr lang="ru-RU" smtClean="0"/>
              <a:pPr/>
              <a:t>23.05.2020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0805-2682-4F2F-8B86-C4F50CDAC2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517C-301E-47BB-868F-B6347F988D7D}" type="datetimeFigureOut">
              <a:rPr lang="ru-RU" smtClean="0"/>
              <a:pPr/>
              <a:t>23.05.2020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0805-2682-4F2F-8B86-C4F50CDAC2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517C-301E-47BB-868F-B6347F988D7D}" type="datetimeFigureOut">
              <a:rPr lang="ru-RU" smtClean="0"/>
              <a:pPr/>
              <a:t>23.05.2020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0805-2682-4F2F-8B86-C4F50CDAC2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517C-301E-47BB-868F-B6347F988D7D}" type="datetimeFigureOut">
              <a:rPr lang="ru-RU" smtClean="0"/>
              <a:pPr/>
              <a:t>23.05.2020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30805-2682-4F2F-8B86-C4F50CDAC2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4517C-301E-47BB-868F-B6347F988D7D}" type="datetimeFigureOut">
              <a:rPr lang="ru-RU" smtClean="0"/>
              <a:pPr/>
              <a:t>23.05.2020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30805-2682-4F2F-8B86-C4F50CDAC2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астасия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35696" y="1844824"/>
            <a:ext cx="6624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КОНСУЛЬТАЦИИ ДЛЯ РОДИТЕЛЕЙ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МЛАДШЕЙ ГРУППЫ </a:t>
            </a:r>
            <a:r>
              <a:rPr lang="ru-RU" sz="3200" b="1" dirty="0" smtClean="0">
                <a:solidFill>
                  <a:srgbClr val="00B0F0"/>
                </a:solidFill>
                <a:latin typeface="Monotype Corsiva" pitchFamily="66" charset="0"/>
              </a:rPr>
              <a:t>«ГНОМИКИ»</a:t>
            </a:r>
            <a:endParaRPr lang="ru-RU" sz="3200" b="1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3968" y="4293096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Подготовил </a:t>
            </a:r>
          </a:p>
          <a:p>
            <a:pPr algn="r"/>
            <a:r>
              <a:rPr lang="ru-RU" b="1" dirty="0" smtClean="0"/>
              <a:t>Воспитатель</a:t>
            </a:r>
          </a:p>
          <a:p>
            <a:pPr algn="r"/>
            <a:r>
              <a:rPr lang="ru-RU" b="1" dirty="0" smtClean="0"/>
              <a:t>Абдуллина А.А.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347864" y="630932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2020г</a:t>
            </a: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астасия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7704" y="18864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 В ОТПУСК С РЕБЕНКОМ»</a:t>
            </a:r>
            <a:endParaRPr lang="ru-RU" sz="2800" b="1" dirty="0"/>
          </a:p>
        </p:txBody>
      </p:sp>
      <p:pic>
        <p:nvPicPr>
          <p:cNvPr id="2050" name="Picture 2" descr="C:\Users\Анастасия\Desktop\Screenshot_20190605_1901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764704"/>
            <a:ext cx="1944216" cy="2932196"/>
          </a:xfrm>
          <a:prstGeom prst="rect">
            <a:avLst/>
          </a:prstGeom>
          <a:noFill/>
        </p:spPr>
      </p:pic>
      <p:pic>
        <p:nvPicPr>
          <p:cNvPr id="2051" name="Picture 3" descr="C:\Users\Анастасия\Desktop\памят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764704"/>
            <a:ext cx="2167675" cy="2874064"/>
          </a:xfrm>
          <a:prstGeom prst="rect">
            <a:avLst/>
          </a:prstGeom>
          <a:noFill/>
        </p:spPr>
      </p:pic>
      <p:pic>
        <p:nvPicPr>
          <p:cNvPr id="2052" name="Picture 4" descr="C:\Users\Анастасия\Desktop\hello_html_2ad9add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764704"/>
            <a:ext cx="2088232" cy="2861310"/>
          </a:xfrm>
          <a:prstGeom prst="rect">
            <a:avLst/>
          </a:prstGeom>
          <a:noFill/>
        </p:spPr>
      </p:pic>
      <p:pic>
        <p:nvPicPr>
          <p:cNvPr id="2053" name="Picture 5" descr="C:\Users\Анастасия\Desktop\let_ot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3789040"/>
            <a:ext cx="2017107" cy="2852936"/>
          </a:xfrm>
          <a:prstGeom prst="rect">
            <a:avLst/>
          </a:prstGeom>
          <a:noFill/>
        </p:spPr>
      </p:pic>
      <p:pic>
        <p:nvPicPr>
          <p:cNvPr id="2054" name="Picture 6" descr="C:\Users\Анастасия\Desktop\hello_html_6d427e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3861048"/>
            <a:ext cx="2088232" cy="2805667"/>
          </a:xfrm>
          <a:prstGeom prst="rect">
            <a:avLst/>
          </a:prstGeom>
          <a:noFill/>
        </p:spPr>
      </p:pic>
      <p:pic>
        <p:nvPicPr>
          <p:cNvPr id="2055" name="Picture 7" descr="C:\Users\Анастасия\Desktop\84a41a19798f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4208" y="3861048"/>
            <a:ext cx="2016224" cy="2763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астасия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15616" y="332656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«ПРОФИЛАКТИКА КИШЕЧНЫХ ЗАБОЛЕВАНИЙ ЛЕТОМ»</a:t>
            </a:r>
            <a:endParaRPr lang="ru-RU" sz="2000" b="1" dirty="0"/>
          </a:p>
        </p:txBody>
      </p:sp>
      <p:pic>
        <p:nvPicPr>
          <p:cNvPr id="3074" name="Picture 2" descr="C:\Users\Анастасия\Desktop\Профилактика острых кишечных заболевани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836712"/>
            <a:ext cx="8293575" cy="54183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астасия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71600" y="404664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КОНСУЛЬТАЦИЯ «ЕСЛИ У РЕБЕНКА ПЛОХОЙ АППЕТИТ»</a:t>
            </a:r>
            <a:endParaRPr lang="ru-RU" sz="2400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998730"/>
            <a:ext cx="7560840" cy="5670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астасия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Анастасия\Desktop\66_th — копия —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548680"/>
            <a:ext cx="7224803" cy="5418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34</Words>
  <Application>Microsoft Office PowerPoint</Application>
  <PresentationFormat>Экран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HP</cp:lastModifiedBy>
  <cp:revision>5</cp:revision>
  <dcterms:created xsi:type="dcterms:W3CDTF">2020-05-19T14:55:48Z</dcterms:created>
  <dcterms:modified xsi:type="dcterms:W3CDTF">2020-05-23T08:07:11Z</dcterms:modified>
</cp:coreProperties>
</file>