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310" r:id="rId7"/>
    <p:sldId id="302" r:id="rId8"/>
    <p:sldId id="268" r:id="rId9"/>
    <p:sldId id="269" r:id="rId10"/>
    <p:sldId id="270" r:id="rId11"/>
    <p:sldId id="266" r:id="rId12"/>
    <p:sldId id="278" r:id="rId13"/>
    <p:sldId id="279" r:id="rId14"/>
    <p:sldId id="280" r:id="rId15"/>
    <p:sldId id="282" r:id="rId16"/>
    <p:sldId id="283" r:id="rId17"/>
    <p:sldId id="311" r:id="rId18"/>
    <p:sldId id="312" r:id="rId19"/>
    <p:sldId id="284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00"/>
    <a:srgbClr val="5E110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832" autoAdjust="0"/>
  </p:normalViewPr>
  <p:slideViewPr>
    <p:cSldViewPr>
      <p:cViewPr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651A2-8BA8-4E59-ABDD-992253663B42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4DF9E-815D-49E1-8292-2C80607AC7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231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4DF9E-815D-49E1-8292-2C80607AC74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396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879BE-782A-4B85-990E-B5ADAE3D219A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8E94E-8D8F-4015-B8AF-275F9A703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568952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ПРОЕКТ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b="1" dirty="0" smtClean="0">
                <a:solidFill>
                  <a:srgbClr val="002060"/>
                </a:solidFill>
              </a:rPr>
              <a:t>«МЫ ИССЛЕДОВАТЕЛИ»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157192"/>
            <a:ext cx="6400800" cy="15121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Подготовила: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Абдуллина Анастасия Александровна,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МКДОУ «Детский сад №52 </a:t>
            </a:r>
            <a:r>
              <a:rPr lang="ru-RU" dirty="0" err="1" smtClean="0">
                <a:solidFill>
                  <a:srgbClr val="002060"/>
                </a:solidFill>
              </a:rPr>
              <a:t>пгт</a:t>
            </a:r>
            <a:r>
              <a:rPr lang="ru-RU" dirty="0" smtClean="0">
                <a:solidFill>
                  <a:srgbClr val="002060"/>
                </a:solidFill>
              </a:rPr>
              <a:t>. Дружинино»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645024"/>
            <a:ext cx="2376263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4624"/>
            <a:ext cx="2889754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51920" y="0"/>
            <a:ext cx="3672408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 БЛОК:</a:t>
            </a:r>
          </a:p>
          <a:p>
            <a:pPr algn="ctr"/>
            <a:r>
              <a:rPr lang="ru-RU" sz="2400" dirty="0" smtClean="0"/>
              <a:t>«Волшебница вода»</a:t>
            </a:r>
            <a:endParaRPr lang="ru-RU" sz="2400" dirty="0"/>
          </a:p>
        </p:txBody>
      </p:sp>
      <p:sp>
        <p:nvSpPr>
          <p:cNvPr id="3" name="Овальная выноска 2"/>
          <p:cNvSpPr/>
          <p:nvPr/>
        </p:nvSpPr>
        <p:spPr>
          <a:xfrm>
            <a:off x="251520" y="764704"/>
            <a:ext cx="2880320" cy="11521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 </a:t>
            </a:r>
            <a:r>
              <a:rPr lang="ru-RU" sz="1600" b="1" dirty="0" smtClean="0"/>
              <a:t>Эксперимент «Как вода отражает предметы»</a:t>
            </a:r>
            <a:endParaRPr lang="ru-RU" sz="1600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6228184" y="1052736"/>
            <a:ext cx="2736304" cy="10081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Эксперимент «Как вытолкнуть воду»</a:t>
            </a:r>
            <a:endParaRPr lang="ru-RU" sz="1600" dirty="0"/>
          </a:p>
        </p:txBody>
      </p:sp>
      <p:pic>
        <p:nvPicPr>
          <p:cNvPr id="1026" name="Picture 2" descr="C:\Users\Анастасия\Desktop\фото для проекта\IMG_20210208_155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703996" cy="3646929"/>
          </a:xfrm>
          <a:prstGeom prst="rect">
            <a:avLst/>
          </a:prstGeom>
          <a:noFill/>
        </p:spPr>
      </p:pic>
      <p:pic>
        <p:nvPicPr>
          <p:cNvPr id="1027" name="Picture 3" descr="C:\Users\Анастасия\Desktop\фото для проекта\IMG_20210208_155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348880"/>
            <a:ext cx="2776277" cy="3744416"/>
          </a:xfrm>
          <a:prstGeom prst="rect">
            <a:avLst/>
          </a:prstGeom>
          <a:noFill/>
        </p:spPr>
      </p:pic>
      <p:pic>
        <p:nvPicPr>
          <p:cNvPr id="1029" name="Picture 5" descr="C:\Users\Анастасия\Desktop\фото для проекта\IMG_20210208_155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300191" y="2348880"/>
            <a:ext cx="2536161" cy="3420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>
            <a:off x="179512" y="188640"/>
            <a:ext cx="3312368" cy="1440160"/>
          </a:xfrm>
          <a:prstGeom prst="wedgeEllipse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Эксперимент « Что такое пар»</a:t>
            </a:r>
            <a:endParaRPr lang="ru-RU" sz="1600" b="1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5868144" y="332656"/>
            <a:ext cx="2915816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Эксперимент «Какие особенности у теплой и холодной воды»</a:t>
            </a:r>
            <a:endParaRPr lang="ru-RU" sz="16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8940" y="1772816"/>
            <a:ext cx="24559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Анастасия\Desktop\фото для проекта\IMG_20210208_16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8640"/>
            <a:ext cx="2330266" cy="3142872"/>
          </a:xfrm>
          <a:prstGeom prst="rect">
            <a:avLst/>
          </a:prstGeom>
          <a:noFill/>
        </p:spPr>
      </p:pic>
      <p:pic>
        <p:nvPicPr>
          <p:cNvPr id="2052" name="Picture 4" descr="C:\Users\Анастасия\Desktop\фото для проекта\IMG_20210208_160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429000"/>
            <a:ext cx="2443344" cy="3295382"/>
          </a:xfrm>
          <a:prstGeom prst="rect">
            <a:avLst/>
          </a:prstGeom>
          <a:noFill/>
        </p:spPr>
      </p:pic>
      <p:pic>
        <p:nvPicPr>
          <p:cNvPr id="2053" name="Picture 5" descr="C:\Users\Анастасия\Desktop\фото для проекта\IMG_20210208_160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16832"/>
            <a:ext cx="2776279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635896" y="188640"/>
            <a:ext cx="3384376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 БЛОК:</a:t>
            </a:r>
          </a:p>
          <a:p>
            <a:pPr algn="ctr"/>
            <a:r>
              <a:rPr lang="ru-RU" sz="2400" dirty="0" smtClean="0"/>
              <a:t>«Знакомство с термометром»</a:t>
            </a:r>
            <a:endParaRPr lang="ru-RU" sz="2400" dirty="0"/>
          </a:p>
        </p:txBody>
      </p:sp>
      <p:sp>
        <p:nvSpPr>
          <p:cNvPr id="3" name="Овальная выноска 2"/>
          <p:cNvSpPr/>
          <p:nvPr/>
        </p:nvSpPr>
        <p:spPr>
          <a:xfrm>
            <a:off x="323528" y="332656"/>
            <a:ext cx="3168352" cy="1296144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/>
          </a:p>
        </p:txBody>
      </p:sp>
      <p:pic>
        <p:nvPicPr>
          <p:cNvPr id="3074" name="Picture 2" descr="C:\Users\Анастасия\Desktop\фото для проекта\IMG-20210209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23528" y="2132856"/>
            <a:ext cx="2772816" cy="3697088"/>
          </a:xfrm>
          <a:prstGeom prst="rect">
            <a:avLst/>
          </a:prstGeom>
          <a:noFill/>
        </p:spPr>
      </p:pic>
      <p:pic>
        <p:nvPicPr>
          <p:cNvPr id="3076" name="Picture 4" descr="C:\Users\Анастасия\Desktop\фото для проекта\IMG-20210209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08920"/>
            <a:ext cx="2646294" cy="3528392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852936"/>
            <a:ext cx="2520280" cy="336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ьная выноска 7"/>
          <p:cNvSpPr/>
          <p:nvPr/>
        </p:nvSpPr>
        <p:spPr>
          <a:xfrm>
            <a:off x="5364088" y="1268760"/>
            <a:ext cx="3096344" cy="1440160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54868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«Определение температуры воды»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48478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«Определяем температуру воздуха в помещении»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179512" y="188640"/>
            <a:ext cx="4032448" cy="1296144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«Знакомство с термометром» </a:t>
            </a:r>
            <a:endParaRPr lang="ru-RU" sz="2800" b="1" dirty="0"/>
          </a:p>
        </p:txBody>
      </p:sp>
      <p:pic>
        <p:nvPicPr>
          <p:cNvPr id="4098" name="Picture 2" descr="C:\Users\Анастасия\Desktop\фото для проекта\IMG-20210209-WA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300192" y="1700808"/>
            <a:ext cx="2537774" cy="3383699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306079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Анастасия\Desktop\фото для проекта\IMG-20210209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340768"/>
            <a:ext cx="264629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44008" y="188640"/>
            <a:ext cx="3384376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 БЛОК:</a:t>
            </a:r>
          </a:p>
          <a:p>
            <a:pPr algn="ctr"/>
            <a:r>
              <a:rPr lang="ru-RU" sz="2400" dirty="0" smtClean="0"/>
              <a:t>«В царстве снежной королевы»</a:t>
            </a:r>
            <a:endParaRPr lang="ru-RU" sz="2400" dirty="0"/>
          </a:p>
        </p:txBody>
      </p:sp>
      <p:pic>
        <p:nvPicPr>
          <p:cNvPr id="5122" name="Picture 2" descr="C:\Users\Анастасия\Desktop\Работа\самообразование 20-21\опыты со снегом и льдом фото за декабрь\IMG_20210118_111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824834" cy="3809904"/>
          </a:xfrm>
          <a:prstGeom prst="rect">
            <a:avLst/>
          </a:prstGeom>
          <a:noFill/>
        </p:spPr>
      </p:pic>
      <p:pic>
        <p:nvPicPr>
          <p:cNvPr id="5123" name="Picture 3" descr="C:\Users\Анастасия\Desktop\Работа\самообразование 20-21\опыты со снегом и льдом фото за декабрь\IMG_20210118_11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3131840" y="1340768"/>
            <a:ext cx="2776278" cy="3744416"/>
          </a:xfrm>
          <a:prstGeom prst="rect">
            <a:avLst/>
          </a:prstGeom>
          <a:noFill/>
        </p:spPr>
      </p:pic>
      <p:pic>
        <p:nvPicPr>
          <p:cNvPr id="3074" name="Picture 2" descr="C:\Users\Анастасия\Desktop\IMG_20201201_112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28184" y="1340768"/>
            <a:ext cx="2808312" cy="3787621"/>
          </a:xfrm>
          <a:prstGeom prst="rect">
            <a:avLst/>
          </a:prstGeom>
          <a:noFill/>
        </p:spPr>
      </p:pic>
      <p:pic>
        <p:nvPicPr>
          <p:cNvPr id="1026" name="Picture 2" descr="C:\Users\Анастасия\Desktop\фото детей группы\фото зимних построек\IMG_20210114_132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1763688" cy="1307677"/>
          </a:xfrm>
          <a:prstGeom prst="rect">
            <a:avLst/>
          </a:prstGeom>
          <a:noFill/>
        </p:spPr>
      </p:pic>
      <p:pic>
        <p:nvPicPr>
          <p:cNvPr id="1027" name="Picture 3" descr="C:\Users\Анастасия\Desktop\фото детей группы\фото зимних построек\IMG_20210114_145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04248" y="5301208"/>
            <a:ext cx="1691680" cy="1254288"/>
          </a:xfrm>
          <a:prstGeom prst="rect">
            <a:avLst/>
          </a:prstGeom>
          <a:noFill/>
        </p:spPr>
      </p:pic>
      <p:pic>
        <p:nvPicPr>
          <p:cNvPr id="1028" name="Picture 4" descr="C:\Users\Анастасия\Desktop\фото детей группы\фото зимних построек\IMG_20210114_145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5301208"/>
            <a:ext cx="1685207" cy="1249488"/>
          </a:xfrm>
          <a:prstGeom prst="rect">
            <a:avLst/>
          </a:prstGeom>
          <a:noFill/>
        </p:spPr>
      </p:pic>
      <p:pic>
        <p:nvPicPr>
          <p:cNvPr id="1029" name="Picture 5" descr="C:\Users\Анастасия\Desktop\фото детей группы\фото зимних построек\IMG_20210114_1451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5373216"/>
            <a:ext cx="1782324" cy="1321495"/>
          </a:xfrm>
          <a:prstGeom prst="rect">
            <a:avLst/>
          </a:prstGeom>
          <a:noFill/>
        </p:spPr>
      </p:pic>
      <p:pic>
        <p:nvPicPr>
          <p:cNvPr id="1030" name="Picture 6" descr="C:\Users\Анастасия\Desktop\фото детей группы\фото зимних построек\IMG_20210114_1450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83568" y="5445224"/>
            <a:ext cx="1494293" cy="1107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59632" y="188640"/>
            <a:ext cx="7488832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«Художественно-эстетическое развитие»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700808"/>
            <a:ext cx="372551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126876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Лепка «Северный олень»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Анастасия\Desktop\зимние узо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84984"/>
            <a:ext cx="2907463" cy="2179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76056" y="256490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Рисование клеем «Зимние узоры»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Анастасия\Desktop\IMG_20210210_093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00808"/>
            <a:ext cx="5757536" cy="4268896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5445224"/>
            <a:ext cx="3384376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/>
              <a:t>Рисование«Белая береза»»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59632" y="188640"/>
            <a:ext cx="7488832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«Речевое развитие»</a:t>
            </a:r>
            <a:endParaRPr lang="ru-RU" sz="2400" dirty="0"/>
          </a:p>
        </p:txBody>
      </p:sp>
      <p:pic>
        <p:nvPicPr>
          <p:cNvPr id="3074" name="Picture 2" descr="C:\Users\Анастасия\Desktop\Проект мы исследователи\картины для проекта  зима\«Айсберг» Лукин 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06" y="1196752"/>
            <a:ext cx="2304255" cy="12961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2564904"/>
            <a:ext cx="1669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«Айсберг» Лукин Б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Анастасия\Desktop\Проект мы исследователи\картины для проекта  зима\«Застывшая Волга» И. Па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96752"/>
            <a:ext cx="2147937" cy="13133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43808" y="2564904"/>
            <a:ext cx="1708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«Застывшая Волга»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И. Панов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Анастасия\Desktop\Проект мы исследователи\картины для проекта  зима\«Ледоход на реке Москва» Д. Голуб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57628"/>
            <a:ext cx="1730370" cy="13352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8025" y="256490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«Ледоход на реке Москва  Д. Голубев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Анастасия\Desktop\Проект мы исследователи\картины для проекта  зима\«Сосульки» С. Андрия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124744"/>
            <a:ext cx="1403648" cy="14036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020272" y="2636912"/>
            <a:ext cx="1999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«Сосульки» С. </a:t>
            </a:r>
            <a:r>
              <a:rPr lang="ru-RU" sz="1400" b="1" dirty="0" err="1" smtClean="0">
                <a:solidFill>
                  <a:schemeClr val="bg1"/>
                </a:solidFill>
              </a:rPr>
              <a:t>Андрияк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C:\Users\Анастасия\Desktop\Проект мы исследователи\IMG_20210204_101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284984"/>
            <a:ext cx="4324340" cy="32062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23728" y="648866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Книжная выставка « Зимняя книжка»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653136"/>
            <a:ext cx="2746081" cy="17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12776"/>
            <a:ext cx="202881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340768"/>
            <a:ext cx="2123728" cy="286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484784"/>
            <a:ext cx="1944215" cy="262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221088"/>
            <a:ext cx="1656184" cy="223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347864" y="4437112"/>
            <a:ext cx="2232248" cy="205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059832" y="188640"/>
            <a:ext cx="5688632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«Физическое развитие»</a:t>
            </a:r>
            <a:endParaRPr lang="ru-RU" sz="2400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179512" y="476672"/>
            <a:ext cx="3096344" cy="1368152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П/И «Мороз, красный нос»,  «Льдинки», «Оленья упряжка»,  «Снежная королева», «Ловля оленей»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907704" y="188640"/>
            <a:ext cx="5616624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C00000"/>
                </a:solidFill>
              </a:rPr>
              <a:t>РАБОТА С РОДИТЕЛЯМИ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87824" y="4179571"/>
            <a:ext cx="345638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Консультация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571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i="1" dirty="0" smtClean="0"/>
              <a:t>«Безопасность детей в зимнее время»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«Организация детского экспериментирования в домашних условиях».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148064" y="1037927"/>
            <a:ext cx="3312368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Папка – раскладка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«Игры – эксперименты в домашних условиях».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33264" y="2300972"/>
            <a:ext cx="432048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Оформление презентации для родителей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«Мы юные исследователи».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004048" y="2393304"/>
            <a:ext cx="388003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Ознакомление родителей с экспериментальным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уголком в ДОУ.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23528" y="1489430"/>
            <a:ext cx="4176464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71750" algn="l"/>
              </a:tabLs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Анкетирование родителей.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88640"/>
            <a:ext cx="6984776" cy="64807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ПАСПОРТ ПРОЕКТА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446474"/>
            <a:ext cx="820992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Вид проекта: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002060"/>
                </a:solidFill>
                <a:cs typeface="Times New Roman" pitchFamily="18" charset="0"/>
              </a:rPr>
              <a:t>познавательный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5E1102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ea typeface="Calibri" pitchFamily="34" charset="0"/>
                <a:cs typeface="Times New Roman" pitchFamily="18" charset="0"/>
              </a:rPr>
              <a:t>Продолжительность: 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5E1102"/>
                </a:solidFill>
                <a:ea typeface="Calibri" pitchFamily="34" charset="0"/>
                <a:cs typeface="Times New Roman" pitchFamily="18" charset="0"/>
              </a:rPr>
              <a:t>краткосрочный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5E1102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3600" i="1" dirty="0" err="1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 18.01.2021 г. По 01.02.2021 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ea typeface="Calibri" pitchFamily="34" charset="0"/>
                <a:cs typeface="Times New Roman" pitchFamily="18" charset="0"/>
              </a:rPr>
              <a:t>Участники: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solidFill>
                  <a:srgbClr val="5E1102"/>
                </a:solidFill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E1102"/>
                </a:solidFill>
                <a:effectLst/>
                <a:ea typeface="Calibri" pitchFamily="34" charset="0"/>
                <a:cs typeface="Times New Roman" pitchFamily="18" charset="0"/>
              </a:rPr>
              <a:t>ети </a:t>
            </a:r>
            <a:r>
              <a:rPr lang="ru-RU" sz="3600" dirty="0" smtClean="0">
                <a:solidFill>
                  <a:srgbClr val="5E1102"/>
                </a:solidFill>
                <a:ea typeface="Calibri" pitchFamily="34" charset="0"/>
                <a:cs typeface="Times New Roman" pitchFamily="18" charset="0"/>
              </a:rPr>
              <a:t>средней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E1102"/>
                </a:solidFill>
                <a:effectLst/>
                <a:ea typeface="Calibri" pitchFamily="34" charset="0"/>
                <a:cs typeface="Times New Roman" pitchFamily="18" charset="0"/>
              </a:rPr>
              <a:t> группы , родители, воспитатель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5E1102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73016"/>
            <a:ext cx="2377646" cy="20850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44624"/>
            <a:ext cx="6750496" cy="310854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заключении хочется добавить , что критерием результативности детского экспериментирования является не качество результата, а характеристика процесса, то есть умение ребенком определить цель, способы её достижения, оценить полученный результат.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212976"/>
            <a:ext cx="507041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CCCCFF">
                <a:alpha val="74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АКТУАЛЬНОСТЬ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20840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 у детей дошкольного возраста особенно актуальна на современном этапе, так как она развивает детскую любознательность, пытливость ума и формирует на их основе устойчивые познавательные интересы через исследовательскую деятельность.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Китайская пословица гласит: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«Расскажи – и я забуду,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Покажи – и я запомню,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Дай попробовать – и я пойму».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933056"/>
            <a:ext cx="2511770" cy="2664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779096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ПРОЕКТА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95536" y="1175846"/>
            <a:ext cx="806489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Формирование представлений о свойствах и качествах воды, снега и льда и воздуха.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3756" y="1700808"/>
            <a:ext cx="2370244" cy="2246529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611560" y="2060848"/>
            <a:ext cx="5400600" cy="7054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23528" y="2726819"/>
            <a:ext cx="63367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 образовательные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: знакомить детей с качествами и свойствами воды, снега, льда и воздуха; знакомить детей со способами обследования; расширять активный словарь детей;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 развивающие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: расширять умения сравнивать вещества и делать умозаключения; развивать наблюдательность, сообразительность и любознательность; развивать интерес к опытно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–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исследовательской деятельности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 воспитательные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: воспитывать у детей бережное отношение к окружающей среде, формировать навыки взаимодействия со сверстниками.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26642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C00000"/>
                </a:solidFill>
              </a:rPr>
              <a:t>Проект </a:t>
            </a:r>
            <a:r>
              <a:rPr lang="ru-RU" sz="4000" b="1" dirty="0">
                <a:solidFill>
                  <a:srgbClr val="C00000"/>
                </a:solidFill>
              </a:rPr>
              <a:t>«Юные исследователи» по образовательной области «Познание» интегрирует  с другими образовательными областями:</a:t>
            </a: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11560" y="3563144"/>
            <a:ext cx="8208912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Физическое развитие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Речевое развитие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   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Социально-коммуникативное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Художественно-эстетическое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опытно – экспериментальной работы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 </a:t>
            </a:r>
            <a:r>
              <a:rPr lang="ru-RU" b="1" i="1" dirty="0" smtClean="0">
                <a:solidFill>
                  <a:srgbClr val="002060"/>
                </a:solidFill>
              </a:rPr>
              <a:t>«Воздух – невидимка» </a:t>
            </a:r>
            <a:r>
              <a:rPr lang="ru-RU" sz="2000" i="1" dirty="0" smtClean="0">
                <a:solidFill>
                  <a:srgbClr val="002060"/>
                </a:solidFill>
              </a:rPr>
              <a:t>(</a:t>
            </a:r>
            <a:r>
              <a:rPr lang="ru-RU" sz="2000" dirty="0" smtClean="0">
                <a:solidFill>
                  <a:srgbClr val="002060"/>
                </a:solidFill>
              </a:rPr>
              <a:t>«Воздух вокруг нас»; «Воздух везде, даже в земле»; «Воздух легкий, легче воды»; «Как очистить воздух?»;)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 «Волшебница вода</a:t>
            </a:r>
            <a:r>
              <a:rPr lang="ru-RU" sz="2200" b="1" i="1" dirty="0" smtClean="0">
                <a:solidFill>
                  <a:srgbClr val="002060"/>
                </a:solidFill>
              </a:rPr>
              <a:t>» </a:t>
            </a:r>
            <a:r>
              <a:rPr lang="ru-RU" sz="2000" i="1" dirty="0" smtClean="0">
                <a:solidFill>
                  <a:srgbClr val="002060"/>
                </a:solidFill>
              </a:rPr>
              <a:t>(</a:t>
            </a:r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200" dirty="0" smtClean="0">
                <a:solidFill>
                  <a:srgbClr val="002060"/>
                </a:solidFill>
              </a:rPr>
              <a:t>Что такое вода?», «Как вода отражает предметы», «Вода может растворять», «Особенности теплой и холодной воды»)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«Знакомство и опыты с термометром»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( термометр в теплой воде; термометр в холодной воде; термометр на улице </a:t>
            </a:r>
            <a:r>
              <a:rPr lang="ru-RU" sz="2000" i="1" dirty="0" smtClean="0">
                <a:solidFill>
                  <a:srgbClr val="002060"/>
                </a:solidFill>
              </a:rPr>
              <a:t>(в зимнее время года)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«В царстве Снежной королевы</a:t>
            </a:r>
            <a:r>
              <a:rPr lang="ru-RU" sz="2200" b="1" i="1" dirty="0" smtClean="0">
                <a:solidFill>
                  <a:srgbClr val="002060"/>
                </a:solidFill>
              </a:rPr>
              <a:t>» </a:t>
            </a:r>
            <a:r>
              <a:rPr lang="ru-RU" sz="2200" i="1" dirty="0" smtClean="0">
                <a:solidFill>
                  <a:srgbClr val="002060"/>
                </a:solidFill>
              </a:rPr>
              <a:t>(</a:t>
            </a:r>
            <a:r>
              <a:rPr lang="ru-RU" sz="2200" dirty="0" smtClean="0">
                <a:solidFill>
                  <a:srgbClr val="002060"/>
                </a:solidFill>
              </a:rPr>
              <a:t>«Что такое снег? (лёд?)»,  «Где образуется снег?», «Что такое иней?», «Сравнение снега и льда»,  «Что находится в снегу между снежинками?», «Зачем Снежной королеве шуба?»).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05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детского экспериментирования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Постановка проблемы;</a:t>
            </a:r>
          </a:p>
          <a:p>
            <a:pPr lvl="0">
              <a:buFont typeface="Wingdings" pitchFamily="2" charset="2"/>
              <a:buChar char="Ø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Поиск путей решения проблемы;</a:t>
            </a:r>
          </a:p>
          <a:p>
            <a:pPr lvl="0">
              <a:buFont typeface="Wingdings" pitchFamily="2" charset="2"/>
              <a:buChar char="Ø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Проверка гипотез, предположений;</a:t>
            </a:r>
          </a:p>
          <a:p>
            <a:pPr lvl="0">
              <a:buFont typeface="Wingdings" pitchFamily="2" charset="2"/>
              <a:buChar char="Ø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Обсуждение увиденных полученных результатов;</a:t>
            </a:r>
          </a:p>
          <a:p>
            <a:pPr lvl="0">
              <a:buFont typeface="Wingdings" pitchFamily="2" charset="2"/>
              <a:buChar char="Ø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Формулировка выводов;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2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91680" y="188640"/>
            <a:ext cx="518457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 БЛОК:</a:t>
            </a:r>
          </a:p>
          <a:p>
            <a:pPr algn="ctr"/>
            <a:r>
              <a:rPr lang="ru-RU" sz="2400" dirty="0" smtClean="0"/>
              <a:t>«ВОЗДУХ НЕВИДИМКА»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24128" y="5301208"/>
            <a:ext cx="3173646" cy="1202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Опыты «Где спрятался воздух»; «Нужен ли нам воздух»; «Имеет ли воздух  запах».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933056"/>
            <a:ext cx="3093367" cy="263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37900"/>
            <a:ext cx="3293370" cy="266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60"/>
            <a:ext cx="2808312" cy="251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2771800" y="1772816"/>
            <a:ext cx="3240360" cy="1296144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«Воздух легче воды»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448272" cy="32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284984"/>
            <a:ext cx="2375248" cy="316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132856"/>
            <a:ext cx="277295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ьная выноска 10"/>
          <p:cNvSpPr/>
          <p:nvPr/>
        </p:nvSpPr>
        <p:spPr>
          <a:xfrm>
            <a:off x="331912" y="341040"/>
            <a:ext cx="3240360" cy="1296144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«Воздух внутри нас»</a:t>
            </a:r>
            <a:endParaRPr lang="ru-RU" sz="2800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5508104" y="188640"/>
            <a:ext cx="3240360" cy="1296144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«Что такое ветер»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491</Words>
  <Application>Microsoft Office PowerPoint</Application>
  <PresentationFormat>Экран (4:3)</PresentationFormat>
  <Paragraphs>89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ПРОЕКТ  «МЫ ИССЛЕДОВАТЕЛИ»</vt:lpstr>
      <vt:lpstr>ПАСПОРТ ПРОЕКТА</vt:lpstr>
      <vt:lpstr>АКТУАЛЬНОСТЬ</vt:lpstr>
      <vt:lpstr>ЦЕЛЬ ПРОЕКТА</vt:lpstr>
      <vt:lpstr>  Проект «Юные исследователи» по образовательной области «Познание» интегрирует  с другими образовательными областями:   </vt:lpstr>
      <vt:lpstr> Направления опытно – экспериментальной работы: </vt:lpstr>
      <vt:lpstr>Структура детского экспериментирования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«юные исследователи»</dc:title>
  <dc:creator>11</dc:creator>
  <cp:lastModifiedBy>HP</cp:lastModifiedBy>
  <cp:revision>131</cp:revision>
  <dcterms:created xsi:type="dcterms:W3CDTF">2013-01-31T15:05:37Z</dcterms:created>
  <dcterms:modified xsi:type="dcterms:W3CDTF">2021-02-10T08:05:28Z</dcterms:modified>
</cp:coreProperties>
</file>