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5" r:id="rId10"/>
    <p:sldId id="264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16" autoAdjust="0"/>
    <p:restoredTop sz="94660"/>
  </p:normalViewPr>
  <p:slideViewPr>
    <p:cSldViewPr>
      <p:cViewPr varScale="1">
        <p:scale>
          <a:sx n="68" d="100"/>
          <a:sy n="68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 музыкальный руководитель Морозова Лариса Александровна</a:t>
            </a:r>
          </a:p>
          <a:p>
            <a:r>
              <a:rPr lang="ru-RU" dirty="0" smtClean="0"/>
              <a:t>МАРТ 2021 года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ПО ПРОЕКТУ</a:t>
            </a:r>
            <a:br>
              <a:rPr lang="ru-RU" dirty="0" smtClean="0"/>
            </a:br>
            <a:r>
              <a:rPr lang="ru-RU" dirty="0" smtClean="0"/>
              <a:t>«ГДЕ ЖИВУТ ЗВУКИ»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Знакомство с деревянными звукам</a:t>
            </a:r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7170" name="Picture 2" descr="C:\Users\admin\Desktop\ФОТО ПРОЕКТ\IMG_7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286644" cy="53221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ПРОЕКТ\IMG_7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090" cy="637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ФОТО ПРОЕКТ\IMG_7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Знакомство с металлическими звуками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Знакомство с шуршащими звуками</a:t>
            </a:r>
            <a:endParaRPr lang="ru-RU" b="1" dirty="0"/>
          </a:p>
        </p:txBody>
      </p:sp>
      <p:pic>
        <p:nvPicPr>
          <p:cNvPr id="9218" name="Picture 2" descr="C:\Users\admin\Desktop\ФОТО БЕЗОПАСНОСТЬ март\IMG_8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286644" cy="54649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АША ЕВА\IMG_7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477277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АША ЕВА\OQMV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446998" cy="5929330"/>
          </a:xfrm>
          <a:prstGeom prst="rect">
            <a:avLst/>
          </a:prstGeom>
          <a:noFill/>
        </p:spPr>
      </p:pic>
      <p:pic>
        <p:nvPicPr>
          <p:cNvPr id="11267" name="Picture 3" descr="C:\Users\admin\Desktop\НАША ЕВА\TBSI5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177" y="500042"/>
            <a:ext cx="4339823" cy="57864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Звуки природы</a:t>
            </a:r>
            <a:endParaRPr lang="ru-RU" b="1" dirty="0"/>
          </a:p>
        </p:txBody>
      </p:sp>
      <p:pic>
        <p:nvPicPr>
          <p:cNvPr id="12291" name="Picture 3" descr="C:\Users\admin\Desktop\ФОТО БЕЗОПАСНОСТЬ март\IMG_8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2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ФОТО БЕЗОПАСНОСТЬ март\IMG_8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7954" y="1518029"/>
            <a:ext cx="5857884" cy="4393413"/>
          </a:xfrm>
          <a:prstGeom prst="rect">
            <a:avLst/>
          </a:prstGeom>
          <a:noFill/>
        </p:spPr>
      </p:pic>
      <p:pic>
        <p:nvPicPr>
          <p:cNvPr id="13315" name="Picture 3" descr="C:\Users\admin\Desktop\ФОТО БЕЗОПАСНОСТЬ март\IMG_8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36214" y="1464456"/>
            <a:ext cx="5429289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50072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по музыке «Где живут звуки»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дети старшей группы 2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исследовательский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средней продолжительности с 03.02.2021 по 15.03.2021 года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Проблемные вопросы: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такое звуки?»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«как они получились?»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«почему их так много, целое море?»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«как из них получается мелодия?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85728"/>
            <a:ext cx="585788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1. Презентация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отчёт для педагогов «Где живут звуки».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Папка с наглядным материалом для детей «Где живут звуки».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выполнения проекта у детей произошло: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познавательных способностей,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творческого мышления,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коммуникативных навыков,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предпосылок поисковой деятельности, интеллектуальной инициативы,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определять возможные методы решения проблемы с помощью взрослого, а затем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ФОТО ПРОЕКТ\IMG_7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50075"/>
            <a:ext cx="3286116" cy="2464587"/>
          </a:xfrm>
          <a:prstGeom prst="rect">
            <a:avLst/>
          </a:prstGeom>
          <a:noFill/>
        </p:spPr>
      </p:pic>
      <p:pic>
        <p:nvPicPr>
          <p:cNvPr id="4100" name="Picture 4" descr="C:\Users\admin\Desktop\ФОТО ПРОЕКТ\IMG_7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3333742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Kartinka_Spasibo_za_vnimanie_dlya_prezentaciy_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14422"/>
            <a:ext cx="44291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 детей с принципами образования и улавливания звука.  Определить, для чего нужны разные звуки, научить различать музыкальные и немузыкальные звуки. Учить определять название мелодии на слух по определению характера, темпа, окраски и ритмических движений для мелодии. Учить изготавливать самодельные музыкальные инструменты из подручного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in\Desktop\fc123035a375fbc100b0ac343ce96d3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257720" cy="319329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357298"/>
            <a:ext cx="55007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оспитывать интерес к звучащему миру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наблюдательность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инициативу при определении названия мелодии, песни по «музыкальной лесенке»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изобретательность при изготовлении музыкальных игрушек.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78619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Все звуки делятся на шумовые и музыкальные. Чем же отличается шумовой звук от музыкального? Как они отличаются при сочетании в мелодии по характеру, темпу, окраске, по ритму движений.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ФОТО ПРОЕКТ\IMG_7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42918"/>
            <a:ext cx="878684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научатся понимать, что их окружает мир звуков, что звуки бывают разные и разные предметы звучат по-разному, выяснят причины возникновения звуков и все это в совокупности поспособствует развитию творческих способностей.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сформируется навык игры на разных музыкальных инструментах;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по-иному воспримут окружающий мир, более внимательно станут относиться к звуку, с большей активностью будут включаться в совместное определение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мелодии , у детей будут развиваться творческие способности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звукоизвлечении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самодельных  игрушках-инструментах.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 в шумовом оркестре, дети станут более коммуникабельными, смогут выступать перед большим количеством людей, активно участвовать во всех видах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ru-RU" b="1" dirty="0" smtClean="0"/>
              <a:t>Почему всё звучит?</a:t>
            </a:r>
            <a:endParaRPr lang="ru-RU" b="1" dirty="0"/>
          </a:p>
        </p:txBody>
      </p:sp>
      <p:pic>
        <p:nvPicPr>
          <p:cNvPr id="3074" name="Picture 2" descr="C:\Users\admin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620021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 ПРОЕКТ\IMG_7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ПРОЕКТ\IMG_7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3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 ПРОЕКТ\IMG_7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24805" cy="60186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670</TotalTime>
  <Words>226</Words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ПРЕЗЕНТАЦИЯ ПО ПРОЕКТУ «ГДЕ ЖИВУТ ЗВУКИ»</vt:lpstr>
      <vt:lpstr>                           ПРОЕКТ по музыке «Где живут звуки»     Участники проекта: дети старшей группы 2 Тип проекта: исследовательский Продолжительность: средней продолжительности с 03.02.2021 по 15.03.2021 года Проблемные вопросы: «что такое звуки?» «как они получились?» «почему их так много, целое море?» «как из них получается мелодия? </vt:lpstr>
      <vt:lpstr>ЦЕЛЬ</vt:lpstr>
      <vt:lpstr>ЗАДАЧИ</vt:lpstr>
      <vt:lpstr> </vt:lpstr>
      <vt:lpstr>Почему всё звучит?</vt:lpstr>
      <vt:lpstr>Слайд 7</vt:lpstr>
      <vt:lpstr>Слайд 8</vt:lpstr>
      <vt:lpstr>Слайд 9</vt:lpstr>
      <vt:lpstr>Знакомство с деревянными звуками</vt:lpstr>
      <vt:lpstr>Слайд 11</vt:lpstr>
      <vt:lpstr>Слайд 12</vt:lpstr>
      <vt:lpstr>Знакомство с металлическими звуками</vt:lpstr>
      <vt:lpstr>Слайд 14</vt:lpstr>
      <vt:lpstr>Знакомство с шуршащими звуками</vt:lpstr>
      <vt:lpstr>Слайд 16</vt:lpstr>
      <vt:lpstr>Слайд 17</vt:lpstr>
      <vt:lpstr>Звуки природы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ПРОЕКТУ «ГДЕ ЖИВУТ ЗВУКИ»</dc:title>
  <dc:creator>admin</dc:creator>
  <cp:lastModifiedBy>admin</cp:lastModifiedBy>
  <cp:revision>74</cp:revision>
  <dcterms:created xsi:type="dcterms:W3CDTF">2021-03-21T05:50:43Z</dcterms:created>
  <dcterms:modified xsi:type="dcterms:W3CDTF">2021-03-28T11:42:35Z</dcterms:modified>
</cp:coreProperties>
</file>