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79" r:id="rId6"/>
    <p:sldId id="261" r:id="rId7"/>
    <p:sldId id="262" r:id="rId8"/>
    <p:sldId id="263" r:id="rId9"/>
    <p:sldId id="265" r:id="rId10"/>
    <p:sldId id="264" r:id="rId11"/>
    <p:sldId id="278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16" autoAdjust="0"/>
    <p:restoredTop sz="94660"/>
  </p:normalViewPr>
  <p:slideViewPr>
    <p:cSldViewPr>
      <p:cViewPr varScale="1">
        <p:scale>
          <a:sx n="68" d="100"/>
          <a:sy n="68" d="100"/>
        </p:scale>
        <p:origin x="-40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Подготовила музыкальный руководитель Морозова Лариса Александровна</a:t>
            </a:r>
          </a:p>
          <a:p>
            <a:r>
              <a:rPr lang="ru-RU" dirty="0" smtClean="0"/>
              <a:t>МАРТ 2021 года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ПРЕЗЕНТАЦИЯ ПО ПРОЕКТУ</a:t>
            </a:r>
            <a:br>
              <a:rPr lang="ru-RU" dirty="0" smtClean="0"/>
            </a:br>
            <a:r>
              <a:rPr lang="ru-RU" dirty="0" smtClean="0"/>
              <a:t>«ГДЕ ЖИВУТ ЗВУКИ»</a:t>
            </a:r>
            <a:endParaRPr lang="ru-RU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86834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Знакомство с деревянными звукам</a:t>
            </a:r>
            <a:r>
              <a:rPr lang="ru-RU" dirty="0" smtClean="0"/>
              <a:t>и</a:t>
            </a:r>
            <a:endParaRPr lang="ru-RU" dirty="0"/>
          </a:p>
        </p:txBody>
      </p:sp>
      <p:pic>
        <p:nvPicPr>
          <p:cNvPr id="7170" name="Picture 2" descr="C:\Users\admin\Desktop\ФОТО ПРОЕКТ\IMG_75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85860"/>
            <a:ext cx="7286644" cy="5322107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ФОТО ПРОЕКТ\IMG_75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501090" cy="637581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 descr="C:\Users\admin\Desktop\ФОТО ПРОЕКТ\IMG_754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8001024" cy="6000768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Знакомство с металлическими звуками</a:t>
            </a:r>
            <a:endParaRPr lang="ru-RU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r>
              <a:rPr lang="ru-RU" b="1" dirty="0" smtClean="0"/>
              <a:t>Знакомство с шуршащими звуками</a:t>
            </a:r>
            <a:endParaRPr lang="ru-RU" b="1" dirty="0"/>
          </a:p>
        </p:txBody>
      </p:sp>
      <p:pic>
        <p:nvPicPr>
          <p:cNvPr id="9218" name="Picture 2" descr="C:\Users\admin\Desktop\ФОТО БЕЗОПАСНОСТЬ март\IMG_8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142984"/>
            <a:ext cx="7286644" cy="5464983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admin\Desktop\НАША ЕВА\IMG_79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14290"/>
            <a:ext cx="8477277" cy="635795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in\Desktop\НАША ЕВА\OQMV292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42"/>
            <a:ext cx="4446998" cy="5929330"/>
          </a:xfrm>
          <a:prstGeom prst="rect">
            <a:avLst/>
          </a:prstGeom>
          <a:noFill/>
        </p:spPr>
      </p:pic>
      <p:pic>
        <p:nvPicPr>
          <p:cNvPr id="11267" name="Picture 3" descr="C:\Users\admin\Desktop\НАША ЕВА\TBSI50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4177" y="500042"/>
            <a:ext cx="4339823" cy="5786430"/>
          </a:xfrm>
          <a:prstGeom prst="rect">
            <a:avLst/>
          </a:prstGeom>
          <a:noFill/>
        </p:spPr>
      </p:pic>
    </p:spTree>
  </p:cSld>
  <p:clrMapOvr>
    <a:masterClrMapping/>
  </p:clrMapOvr>
  <p:transition>
    <p:newsfla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/>
              <a:t>Звуки природы</a:t>
            </a:r>
            <a:endParaRPr lang="ru-RU" b="1" dirty="0"/>
          </a:p>
        </p:txBody>
      </p:sp>
      <p:pic>
        <p:nvPicPr>
          <p:cNvPr id="12291" name="Picture 3" descr="C:\Users\admin\Desktop\ФОТО БЕЗОПАСНОСТЬ март\IMG_80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071522"/>
            <a:ext cx="7715304" cy="5786478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admin\Desktop\ФОТО БЕЗОПАСНОСТЬ март\IMG_80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517954" y="1518029"/>
            <a:ext cx="5857884" cy="4393413"/>
          </a:xfrm>
          <a:prstGeom prst="rect">
            <a:avLst/>
          </a:prstGeom>
          <a:noFill/>
        </p:spPr>
      </p:pic>
      <p:pic>
        <p:nvPicPr>
          <p:cNvPr id="13315" name="Picture 3" descr="C:\Users\admin\Desktop\ФОТО БЕЗОПАСНОСТЬ март\IMG_806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036214" y="1464456"/>
            <a:ext cx="5429289" cy="4071966"/>
          </a:xfrm>
          <a:prstGeom prst="rect">
            <a:avLst/>
          </a:prstGeom>
          <a:noFill/>
        </p:spPr>
      </p:pic>
    </p:spTree>
  </p:cSld>
  <p:clrMapOvr>
    <a:masterClrMapping/>
  </p:clrMapOvr>
  <p:transition>
    <p:plus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8229600" cy="5500726"/>
          </a:xfrm>
        </p:spPr>
        <p:txBody>
          <a:bodyPr>
            <a:noAutofit/>
          </a:bodyPr>
          <a:lstStyle/>
          <a:p>
            <a:pPr algn="l"/>
            <a:r>
              <a:rPr lang="ru-RU" sz="1600" b="1" dirty="0" smtClean="0"/>
              <a:t>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 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b="1" dirty="0" smtClean="0"/>
              <a:t> 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ПРОЕКТ по музыке «Где живут звуки»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дети старшей группы 2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исследовательский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Продолжительность: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средней продолжительности с 03.02.2021 по 15.03.2021 года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Проблемные вопросы: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«что такое звуки?»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«как они получились?»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«почему их так много, целое море?»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«как из них получается мелодия?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285728"/>
            <a:ext cx="5857884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 проекта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1. Презентация 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отчёт для педагогов «Где живут звуки».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Папка с наглядным материалом для детей «Где живут звуки».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Результаты проекта: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результате выполнения проекта у детей произошло: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познавательных способностей,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творческого мышления,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коммуникативных навыков,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формирование предпосылок поисковой деятельности, интеллектуальной инициативы,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развитие умения определять возможные методы решения проблемы с помощью взрослого, а затем самостоятельно.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 descr="C:\Users\admin\Desktop\ФОТО ПРОЕКТ\IMG_75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750075"/>
            <a:ext cx="3286116" cy="2464587"/>
          </a:xfrm>
          <a:prstGeom prst="rect">
            <a:avLst/>
          </a:prstGeom>
          <a:noFill/>
        </p:spPr>
      </p:pic>
      <p:pic>
        <p:nvPicPr>
          <p:cNvPr id="4100" name="Picture 4" descr="C:\Users\admin\Desktop\ФОТО ПРОЕКТ\IMG_74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70" y="3429000"/>
            <a:ext cx="3333742" cy="2500306"/>
          </a:xfrm>
          <a:prstGeom prst="rect">
            <a:avLst/>
          </a:prstGeom>
          <a:noFill/>
        </p:spPr>
      </p:pic>
    </p:spTree>
  </p:cSld>
  <p:clrMapOvr>
    <a:masterClrMapping/>
  </p:clrMapOvr>
  <p:transition>
    <p:wheel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admin\Desktop\Kartinka_Spasibo_za_vnimanie_dlya_prezentaciy_1-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58214" cy="6268661"/>
          </a:xfrm>
          <a:prstGeom prst="rect">
            <a:avLst/>
          </a:prstGeom>
          <a:noFill/>
        </p:spPr>
      </p:pic>
    </p:spTree>
  </p:cSld>
  <p:clrMapOvr>
    <a:masterClrMapping/>
  </p:clrMapOvr>
  <p:transition>
    <p:strips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ЦЕЛЬ</a:t>
            </a:r>
            <a:endParaRPr lang="ru-RU" b="1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1214422"/>
            <a:ext cx="4429156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ознакомить детей с принципами образования и улавливания звука.  Определить, для чего нужны разные звуки, научить различать музыкальные и немузыкальные звуки. Учить определять название мелодии на слух по определению характера, темпа, окраски и ритмических движений для мелодии. Учить изготавливать самодельные музыкальные инструменты из подручного материала.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1" name="Picture 1" descr="C:\Users\admin\Desktop\fc123035a375fbc100b0ac343ce96d32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928802"/>
            <a:ext cx="4257720" cy="3193290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ЗАДАЧИ</a:t>
            </a:r>
            <a:endParaRPr lang="ru-RU" b="1" dirty="0"/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85720" y="1357298"/>
            <a:ext cx="550072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dirty="0" smtClean="0">
                <a:solidFill>
                  <a:srgbClr val="333333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оспитывать интерес к звучащему миру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наблюдательность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инициативу при определении названия мелодии, песни по «музыкальной лесенке»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развивать изобретательность при изготовлении музыкальных игрушек.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3786190"/>
            <a:ext cx="4572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Актуальность: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Все звуки делятся на шумовые и музыкальные. Чем же отличается шумовой звук от музыкального? Как они отличаются при сочетании в мелодии по характеру, темпу, окраске, по ритму движений.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admin\Desktop\ФОТО ПРОЕКТ\IMG_74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876" y="3571876"/>
            <a:ext cx="4000496" cy="3000372"/>
          </a:xfrm>
          <a:prstGeom prst="rect">
            <a:avLst/>
          </a:prstGeom>
          <a:noFill/>
        </p:spPr>
      </p:pic>
    </p:spTree>
  </p:cSld>
  <p:clrMapOvr>
    <a:masterClrMapping/>
  </p:clrMapOvr>
  <p:transition>
    <p:cut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0" y="642918"/>
            <a:ext cx="8786842" cy="6278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Предполагаемый результат: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научатся понимать, что их окружает мир звуков, что звуки бывают разные и разные предметы звучат по-разному, выяснят причины возникновения звуков и все это в совокупности поспособствует развитию творческих способностей.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детей сформируется навык игры на разных музыкальных инструментах;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 по-иному воспримут окружающий мир, более внимательно станут относиться к звуку, с большей активностью будут включаться в совместное определение 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инсценирование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мелодии , у детей будут развиваться творческие способности при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звукоизвлечении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самодельных  игрушках-инструментах.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Играя в шумовом оркестре, дети станут более коммуникабельными, смогут выступать перед большим количеством людей, активно участвовать во всех видах деятельности.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804052"/>
          </a:xfrm>
        </p:spPr>
        <p:txBody>
          <a:bodyPr/>
          <a:lstStyle/>
          <a:p>
            <a:r>
              <a:rPr lang="ru-RU" b="1" dirty="0" smtClean="0"/>
              <a:t>Почему всё звучит?</a:t>
            </a:r>
            <a:endParaRPr lang="ru-RU" b="1" dirty="0"/>
          </a:p>
        </p:txBody>
      </p:sp>
      <p:pic>
        <p:nvPicPr>
          <p:cNvPr id="3074" name="Picture 2" descr="C:\Users\admin\Desktop\img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000108"/>
            <a:ext cx="7620021" cy="571501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ФОТО ПРОЕКТ\IMG_74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357166"/>
            <a:ext cx="8358246" cy="6268685"/>
          </a:xfrm>
          <a:prstGeom prst="rect">
            <a:avLst/>
          </a:prstGeom>
          <a:noFill/>
        </p:spPr>
      </p:pic>
    </p:spTree>
  </p:cSld>
  <p:clrMapOvr>
    <a:masterClrMapping/>
  </p:clrMapOvr>
  <p:transition>
    <p:strips dir="r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ФОТО ПРОЕКТ\IMG_74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428603"/>
            <a:ext cx="8143932" cy="6107949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in\Desktop\ФОТО ПРОЕКТ\IMG_748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8"/>
            <a:ext cx="8024805" cy="60186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670</TotalTime>
  <Words>226</Words>
  <PresentationFormat>Экран (4:3)</PresentationFormat>
  <Paragraphs>34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Справедливость</vt:lpstr>
      <vt:lpstr>ПРЕЗЕНТАЦИЯ ПО ПРОЕКТУ «ГДЕ ЖИВУТ ЗВУКИ»</vt:lpstr>
      <vt:lpstr>                           ПРОЕКТ по музыке «Где живут звуки»     Участники проекта: дети старшей группы 2 Тип проекта: исследовательский Продолжительность: средней продолжительности с 03.02.2021 по 15.03.2021 года Проблемные вопросы: «что такое звуки?» «как они получились?» «почему их так много, целое море?» «как из них получается мелодия? </vt:lpstr>
      <vt:lpstr>ЦЕЛЬ</vt:lpstr>
      <vt:lpstr>ЗАДАЧИ</vt:lpstr>
      <vt:lpstr> </vt:lpstr>
      <vt:lpstr>Почему всё звучит?</vt:lpstr>
      <vt:lpstr>Слайд 7</vt:lpstr>
      <vt:lpstr>Слайд 8</vt:lpstr>
      <vt:lpstr>Слайд 9</vt:lpstr>
      <vt:lpstr>Знакомство с деревянными звуками</vt:lpstr>
      <vt:lpstr>Слайд 11</vt:lpstr>
      <vt:lpstr>Слайд 12</vt:lpstr>
      <vt:lpstr>Знакомство с металлическими звуками</vt:lpstr>
      <vt:lpstr>Слайд 14</vt:lpstr>
      <vt:lpstr>Знакомство с шуршащими звуками</vt:lpstr>
      <vt:lpstr>Слайд 16</vt:lpstr>
      <vt:lpstr>Слайд 17</vt:lpstr>
      <vt:lpstr>Звуки природы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ПО ПРОЕКТУ «ГДЕ ЖИВУТ ЗВУКИ»</dc:title>
  <dc:creator>admin</dc:creator>
  <cp:lastModifiedBy>admin</cp:lastModifiedBy>
  <cp:revision>74</cp:revision>
  <dcterms:created xsi:type="dcterms:W3CDTF">2021-03-21T05:50:43Z</dcterms:created>
  <dcterms:modified xsi:type="dcterms:W3CDTF">2021-03-28T11:42:35Z</dcterms:modified>
</cp:coreProperties>
</file>