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2" r:id="rId3"/>
    <p:sldId id="261" r:id="rId4"/>
    <p:sldId id="257" r:id="rId5"/>
    <p:sldId id="258" r:id="rId6"/>
    <p:sldId id="264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214313" y="1828800"/>
            <a:ext cx="4586287" cy="4800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 pitchFamily="18" charset="2"/>
              <a:buNone/>
              <a:tabLst/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руководитель: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ru-RU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Морозова Лариса Александровна</a:t>
            </a:r>
            <a:endParaRPr kumimoji="0" lang="ru-RU" sz="2000" b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Образование: 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педагогическое образование;</a:t>
            </a:r>
          </a:p>
          <a:p>
            <a:pPr marL="548640" indent="-411480">
              <a:spcBef>
                <a:spcPct val="20000"/>
              </a:spcBef>
              <a:buClr>
                <a:schemeClr val="tx1">
                  <a:shade val="95000"/>
                </a:schemeClr>
              </a:buClr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переподготовка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области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музыкального воспитания.  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стаж </a:t>
            </a: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работы 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музыкальным</a:t>
            </a:r>
            <a:r>
              <a:rPr kumimoji="0" lang="ru-RU" sz="2400" b="1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руководителем</a:t>
            </a:r>
            <a:r>
              <a:rPr kumimoji="0" lang="ru-RU" sz="2400" b="1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 pitchFamily="18" charset="2"/>
              <a:buNone/>
              <a:tabLst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года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руководитель самодеятельного народного хора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 pitchFamily="18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C:\Documents and Settings\7\Рабочий стол\к плану 2011\грамоты\skrip_klyu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81000"/>
            <a:ext cx="14287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MG_1312.JPG"/>
          <p:cNvPicPr>
            <a:picLocks noChangeAspect="1"/>
          </p:cNvPicPr>
          <p:nvPr/>
        </p:nvPicPr>
        <p:blipFill>
          <a:blip r:embed="rId3" cstate="print"/>
          <a:srcRect l="20370" t="12222" r="18889" b="3333"/>
          <a:stretch>
            <a:fillRect/>
          </a:stretch>
        </p:blipFill>
        <p:spPr>
          <a:xfrm>
            <a:off x="4724400" y="533400"/>
            <a:ext cx="3124200" cy="5791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7467600" cy="10668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цель музыкального воспитания в ДОУ – осуществление подготовки эстетически развитого и воспитанного ребенка, который умеет эмоционально воспринимать музыкальное </a:t>
            </a:r>
            <a:r>
              <a:rPr lang="ru-RU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произведение.</a:t>
            </a:r>
            <a:endParaRPr lang="ru-RU" sz="1800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8600" y="1828800"/>
            <a:ext cx="7772400" cy="489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381001"/>
            <a:ext cx="7924800" cy="1219199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Форма одежды детей на музыкальной деятельности в ДОУ</a:t>
            </a:r>
            <a:endParaRPr lang="ru-RU" sz="2800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9200" y="2743200"/>
            <a:ext cx="6705600" cy="3505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IMG_15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1828800"/>
            <a:ext cx="6400800" cy="47053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Девочки:</a:t>
            </a:r>
            <a:b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свободная форма одежды,</a:t>
            </a:r>
            <a:r>
              <a:rPr lang="ru-RU" sz="27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чешки</a:t>
            </a:r>
            <a:endParaRPr lang="ru-RU" sz="27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P30200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4035" t="9237" r="-115"/>
          <a:stretch>
            <a:fillRect/>
          </a:stretch>
        </p:blipFill>
        <p:spPr>
          <a:xfrm>
            <a:off x="1219200" y="1676400"/>
            <a:ext cx="5562600" cy="4398963"/>
          </a:xfr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9530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239000" cy="106680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Мальчики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свободная форма одежды,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чешки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4876800"/>
            <a:ext cx="213634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7" name="AutoShape 5" descr="ШОРТЫ ЧЕРНЫЕ, БОЛЬШИЕ (ХЛОПОК+ЭЛАСТАН): продажа, цена в Москве. одежда для  хореографии и гимнастики от &quot;ДЕТСКАЯ ТРИКОТАЖНАЯ ОДЕЖДА ОТ ПРОИЗВОДИТЕЛЯ&quot; -  29370409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Содержимое 8" descr="IMG_444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-197" r="36440"/>
          <a:stretch>
            <a:fillRect/>
          </a:stretch>
        </p:blipFill>
        <p:spPr>
          <a:xfrm>
            <a:off x="838200" y="1524000"/>
            <a:ext cx="4107392" cy="48561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музыкального руководителя с родителями</a:t>
            </a:r>
            <a:endParaRPr lang="ru-RU" sz="28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57400"/>
            <a:ext cx="7239000" cy="4398336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Информация музыкального руководителя ежемесячно размещается на сайте ДОУ и  в групповых уголках. Электронный адрес для связи: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keni2510@inbox.ru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Подробнее о профессиональной деятельности музыкального руководителя можно ознакомиться на сайте ДОУ в разделе страничка музыкального руководителя.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0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70856"/>
            <a:ext cx="7239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157</TotalTime>
  <Words>95</Words>
  <Application>Microsoft Office PowerPoint</Application>
  <PresentationFormat>Экран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Слайд 1</vt:lpstr>
      <vt:lpstr>  Основная цель музыкального воспитания в ДОУ – осуществление подготовки эстетически развитого и воспитанного ребенка, который умеет эмоционально воспринимать музыкальное произведение.</vt:lpstr>
      <vt:lpstr>Форма одежды детей на музыкальной деятельности в ДОУ</vt:lpstr>
      <vt:lpstr>Девочки: свободная форма одежды, чешки</vt:lpstr>
      <vt:lpstr>Мальчики: свободная форма одежды, чешки</vt:lpstr>
      <vt:lpstr>Взаимодействие музыкального руководителя с родителями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Форма одежды детей на музыкальной деятельности в ДОУ</dc:title>
  <cp:lastModifiedBy>1</cp:lastModifiedBy>
  <cp:revision>15</cp:revision>
  <dcterms:modified xsi:type="dcterms:W3CDTF">2021-10-14T05:05:37Z</dcterms:modified>
</cp:coreProperties>
</file>