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5" r:id="rId2"/>
    <p:sldId id="266" r:id="rId3"/>
    <p:sldId id="267" r:id="rId4"/>
    <p:sldId id="284" r:id="rId5"/>
    <p:sldId id="289" r:id="rId6"/>
    <p:sldId id="288" r:id="rId7"/>
    <p:sldId id="297" r:id="rId8"/>
    <p:sldId id="296" r:id="rId9"/>
    <p:sldId id="285" r:id="rId10"/>
    <p:sldId id="269" r:id="rId11"/>
    <p:sldId id="268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50" d="100"/>
          <a:sy n="50" d="100"/>
        </p:scale>
        <p:origin x="-1956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830B-2AFE-4A50-8A10-3ADBA9827FEA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ABDC945-5D8D-4A57-8A7A-291448F85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830B-2AFE-4A50-8A10-3ADBA9827FEA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C945-5D8D-4A57-8A7A-291448F85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830B-2AFE-4A50-8A10-3ADBA9827FEA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C945-5D8D-4A57-8A7A-291448F85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830B-2AFE-4A50-8A10-3ADBA9827FEA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ABDC945-5D8D-4A57-8A7A-291448F85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830B-2AFE-4A50-8A10-3ADBA9827FEA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C945-5D8D-4A57-8A7A-291448F855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830B-2AFE-4A50-8A10-3ADBA9827FEA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C945-5D8D-4A57-8A7A-291448F85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830B-2AFE-4A50-8A10-3ADBA9827FEA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ABDC945-5D8D-4A57-8A7A-291448F855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830B-2AFE-4A50-8A10-3ADBA9827FEA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C945-5D8D-4A57-8A7A-291448F85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830B-2AFE-4A50-8A10-3ADBA9827FEA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C945-5D8D-4A57-8A7A-291448F85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830B-2AFE-4A50-8A10-3ADBA9827FEA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C945-5D8D-4A57-8A7A-291448F85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830B-2AFE-4A50-8A10-3ADBA9827FEA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C945-5D8D-4A57-8A7A-291448F855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537830B-2AFE-4A50-8A10-3ADBA9827FEA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ABDC945-5D8D-4A57-8A7A-291448F855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Анастасия\Desktop\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793"/>
            <a:ext cx="9147174" cy="6861967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55576" y="301879"/>
            <a:ext cx="80283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казенное дошкольное образовательное учреждение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№52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пгт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Дружинино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1052736"/>
            <a:ext cx="7128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Рекомендательный материал для дистанционного обучения в младшей группе на тему: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«ДЕНЬ ПОБЕДЫ»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861048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Абдуллина А.А.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Младшая группа «Гномики»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Анастасия\Desktop\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548680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Ссылка на просмотр мультфильма</a:t>
            </a:r>
          </a:p>
          <a:p>
            <a:r>
              <a:rPr lang="ru-RU" dirty="0" smtClean="0"/>
              <a:t>«Солдатская сказка» (1983г)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41277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https//youtu.be/ucAGfi006_g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Анастасия\Desktop\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</p:spPr>
      </p:pic>
      <p:pic>
        <p:nvPicPr>
          <p:cNvPr id="18435" name="Picture 3" descr="C:\Users\Анастасия\Desktop\фото к отчету 9 мая\Screenshot_20200509-14293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3200971" cy="2206502"/>
          </a:xfrm>
          <a:prstGeom prst="rect">
            <a:avLst/>
          </a:prstGeom>
          <a:noFill/>
        </p:spPr>
      </p:pic>
      <p:pic>
        <p:nvPicPr>
          <p:cNvPr id="18436" name="Picture 4" descr="C:\Users\Анастасия\Desktop\фото к отчету 9 мая\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908720"/>
            <a:ext cx="3389913" cy="2311921"/>
          </a:xfrm>
          <a:prstGeom prst="rect">
            <a:avLst/>
          </a:prstGeom>
          <a:noFill/>
        </p:spPr>
      </p:pic>
      <p:pic>
        <p:nvPicPr>
          <p:cNvPr id="18437" name="Picture 5" descr="C:\Users\Анастасия\Desktop\фото к отчету 9 мая\image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3356992"/>
            <a:ext cx="2724692" cy="190274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99592" y="332656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Работы  детей группы «Гномики»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Анастасия\Desktop\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</p:spPr>
      </p:pic>
      <p:pic>
        <p:nvPicPr>
          <p:cNvPr id="20483" name="Picture 3" descr="C:\Users\Анастасия\Desktop\фото к отчету 9 мая\image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75853" y="732036"/>
            <a:ext cx="3189536" cy="2390775"/>
          </a:xfrm>
          <a:prstGeom prst="rect">
            <a:avLst/>
          </a:prstGeom>
          <a:noFill/>
        </p:spPr>
      </p:pic>
      <p:pic>
        <p:nvPicPr>
          <p:cNvPr id="20484" name="Picture 4" descr="C:\Users\Анастасия\Desktop\фото к отчету 9 мая\image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5" y="980729"/>
            <a:ext cx="2484276" cy="3312368"/>
          </a:xfrm>
          <a:prstGeom prst="rect">
            <a:avLst/>
          </a:prstGeom>
          <a:noFill/>
        </p:spPr>
      </p:pic>
      <p:pic>
        <p:nvPicPr>
          <p:cNvPr id="20485" name="Picture 5" descr="C:\Users\Анастасия\Desktop\фото к отчету 9 мая\2020-05-09-14-25-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556792"/>
            <a:ext cx="3012753" cy="2071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настасия\Desktop\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332656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АТРИБУТЫ ПРАЗДНИКА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Анастасия\Desktop\фото к отчету 9 мая\slide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5" y="980728"/>
            <a:ext cx="5832648" cy="4374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настасия\Desktop\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</p:spPr>
      </p:pic>
      <p:pic>
        <p:nvPicPr>
          <p:cNvPr id="5" name="Picture 2" descr="C:\Users\Анастасия\Desktop\фото к отчету 9 мая\Snimok-ekrana-2017-05-09-v-7.44.5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02894"/>
            <a:ext cx="5429216" cy="4024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настасия\Desktop\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</p:spPr>
      </p:pic>
      <p:pic>
        <p:nvPicPr>
          <p:cNvPr id="8" name="Picture 2" descr="C:\Users\Анастасия\Desktop\фото к отчету 9 мая\img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настасия\Desktop\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</p:spPr>
      </p:pic>
      <p:pic>
        <p:nvPicPr>
          <p:cNvPr id="4" name="Picture 2" descr="C:\Users\Анастасия\Desktop\фото к отчету 9 мая\img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7104788" cy="5328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настасия\Desktop\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</p:spPr>
      </p:pic>
      <p:pic>
        <p:nvPicPr>
          <p:cNvPr id="5" name="Picture 2" descr="C:\Users\Анастасия\Desktop\фото к отчету 9 мая\83724ebf1f2064235332f73e6f52ec5b-800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5568619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настасия\Desktop\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260648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ИНТЕРЕСНО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Анастасия\Desktop\фото к отчету 9 мая\консультация для родителей\1a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0688"/>
            <a:ext cx="1679474" cy="2376264"/>
          </a:xfrm>
          <a:prstGeom prst="rect">
            <a:avLst/>
          </a:prstGeom>
          <a:noFill/>
        </p:spPr>
      </p:pic>
      <p:pic>
        <p:nvPicPr>
          <p:cNvPr id="15363" name="Picture 3" descr="C:\Users\Анастасия\Desktop\фото к отчету 9 мая\консультация для родителей\3a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620688"/>
            <a:ext cx="1679474" cy="2376264"/>
          </a:xfrm>
          <a:prstGeom prst="rect">
            <a:avLst/>
          </a:prstGeom>
          <a:noFill/>
        </p:spPr>
      </p:pic>
      <p:pic>
        <p:nvPicPr>
          <p:cNvPr id="15364" name="Picture 4" descr="C:\Users\Анастасия\Desktop\фото к отчету 9 мая\консультация для родителей\5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692696"/>
            <a:ext cx="1628581" cy="2304256"/>
          </a:xfrm>
          <a:prstGeom prst="rect">
            <a:avLst/>
          </a:prstGeom>
          <a:noFill/>
        </p:spPr>
      </p:pic>
      <p:pic>
        <p:nvPicPr>
          <p:cNvPr id="15365" name="Picture 5" descr="C:\Users\Анастасия\Desktop\фото к отчету 9 мая\консультация для родителей\7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692696"/>
            <a:ext cx="1628581" cy="2304256"/>
          </a:xfrm>
          <a:prstGeom prst="rect">
            <a:avLst/>
          </a:prstGeom>
          <a:noFill/>
        </p:spPr>
      </p:pic>
      <p:pic>
        <p:nvPicPr>
          <p:cNvPr id="15366" name="Picture 6" descr="C:\Users\Анастасия\Desktop\фото к отчету 9 мая\консультация для родителей\hello_html_m12fd581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620688"/>
            <a:ext cx="1678266" cy="2376264"/>
          </a:xfrm>
          <a:prstGeom prst="rect">
            <a:avLst/>
          </a:prstGeom>
          <a:noFill/>
        </p:spPr>
      </p:pic>
      <p:pic>
        <p:nvPicPr>
          <p:cNvPr id="15367" name="Picture 7" descr="C:\Users\Анастасия\Desktop\фото к отчету 9 мая\консультация для родителей\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3068960"/>
            <a:ext cx="1728192" cy="2446955"/>
          </a:xfrm>
          <a:prstGeom prst="rect">
            <a:avLst/>
          </a:prstGeom>
          <a:noFill/>
        </p:spPr>
      </p:pic>
      <p:pic>
        <p:nvPicPr>
          <p:cNvPr id="15368" name="Picture 8" descr="C:\Users\Анастасия\Desktop\фото к отчету 9 мая\консультация для родителей\s1200 (1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79712" y="3068960"/>
            <a:ext cx="1719912" cy="2448272"/>
          </a:xfrm>
          <a:prstGeom prst="rect">
            <a:avLst/>
          </a:prstGeom>
          <a:noFill/>
        </p:spPr>
      </p:pic>
      <p:pic>
        <p:nvPicPr>
          <p:cNvPr id="15369" name="Picture 9" descr="C:\Users\Анастасия\Desktop\фото к отчету 9 мая\консультация для родителей\s120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51920" y="3068960"/>
            <a:ext cx="1680446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настасия\Desktop\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260648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СТИХИ О ВОЙНЕ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692696"/>
            <a:ext cx="356388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/>
              <a:t>Что такое День Победы</a:t>
            </a:r>
          </a:p>
          <a:p>
            <a:pPr fontAlgn="base"/>
            <a:r>
              <a:rPr lang="ru-RU" i="1" dirty="0" smtClean="0"/>
              <a:t>А. Усачёв</a:t>
            </a:r>
            <a:endParaRPr lang="ru-RU" dirty="0" smtClean="0"/>
          </a:p>
          <a:p>
            <a:pPr fontAlgn="base"/>
            <a:r>
              <a:rPr lang="ru-RU" dirty="0" smtClean="0"/>
              <a:t>Что такое День Победы?</a:t>
            </a:r>
            <a:br>
              <a:rPr lang="ru-RU" dirty="0" smtClean="0"/>
            </a:br>
            <a:r>
              <a:rPr lang="ru-RU" dirty="0" smtClean="0"/>
              <a:t>Это утренний парад:</a:t>
            </a:r>
            <a:br>
              <a:rPr lang="ru-RU" dirty="0" smtClean="0"/>
            </a:br>
            <a:r>
              <a:rPr lang="ru-RU" dirty="0" smtClean="0"/>
              <a:t>Едут танки и ракеты,</a:t>
            </a:r>
            <a:br>
              <a:rPr lang="ru-RU" dirty="0" smtClean="0"/>
            </a:br>
            <a:r>
              <a:rPr lang="ru-RU" dirty="0" smtClean="0"/>
              <a:t>Марширует строй солдат.</a:t>
            </a:r>
          </a:p>
          <a:p>
            <a:pPr fontAlgn="base"/>
            <a:r>
              <a:rPr lang="ru-RU" dirty="0" smtClean="0"/>
              <a:t>Что такое День Победы?</a:t>
            </a:r>
            <a:br>
              <a:rPr lang="ru-RU" dirty="0" smtClean="0"/>
            </a:br>
            <a:r>
              <a:rPr lang="ru-RU" dirty="0" smtClean="0"/>
              <a:t>Это праздничный салют:</a:t>
            </a:r>
            <a:br>
              <a:rPr lang="ru-RU" dirty="0" smtClean="0"/>
            </a:br>
            <a:r>
              <a:rPr lang="ru-RU" dirty="0" smtClean="0"/>
              <a:t>Фейерверк взлетает в небо,</a:t>
            </a:r>
            <a:br>
              <a:rPr lang="ru-RU" dirty="0" smtClean="0"/>
            </a:br>
            <a:r>
              <a:rPr lang="ru-RU" dirty="0" smtClean="0"/>
              <a:t>Рассыпаясь там и тут.</a:t>
            </a:r>
          </a:p>
          <a:p>
            <a:pPr fontAlgn="base"/>
            <a:r>
              <a:rPr lang="ru-RU" dirty="0" smtClean="0"/>
              <a:t>Что такое День Победы?</a:t>
            </a:r>
            <a:br>
              <a:rPr lang="ru-RU" dirty="0" smtClean="0"/>
            </a:br>
            <a:r>
              <a:rPr lang="ru-RU" dirty="0" smtClean="0"/>
              <a:t>Это песни за столом,</a:t>
            </a:r>
            <a:br>
              <a:rPr lang="ru-RU" dirty="0" smtClean="0"/>
            </a:br>
            <a:r>
              <a:rPr lang="ru-RU" dirty="0" smtClean="0"/>
              <a:t>Это речи и беседы,</a:t>
            </a:r>
            <a:br>
              <a:rPr lang="ru-RU" dirty="0" smtClean="0"/>
            </a:br>
            <a:r>
              <a:rPr lang="ru-RU" dirty="0" smtClean="0"/>
              <a:t>Это дедушкин альбом.</a:t>
            </a:r>
          </a:p>
          <a:p>
            <a:pPr fontAlgn="base"/>
            <a:r>
              <a:rPr lang="ru-RU" dirty="0" smtClean="0"/>
              <a:t>Это фрукты и конфеты,</a:t>
            </a:r>
            <a:br>
              <a:rPr lang="ru-RU" dirty="0" smtClean="0"/>
            </a:br>
            <a:r>
              <a:rPr lang="ru-RU" dirty="0" smtClean="0"/>
              <a:t>Это запахи весны…</a:t>
            </a:r>
            <a:br>
              <a:rPr lang="ru-RU" dirty="0" smtClean="0"/>
            </a:br>
            <a:r>
              <a:rPr lang="ru-RU" dirty="0" smtClean="0"/>
              <a:t>Что такое День Победы –</a:t>
            </a:r>
            <a:br>
              <a:rPr lang="ru-RU" dirty="0" smtClean="0"/>
            </a:br>
            <a:r>
              <a:rPr lang="ru-RU" dirty="0" smtClean="0"/>
              <a:t>Это значит – нет войны.</a:t>
            </a:r>
          </a:p>
          <a:p>
            <a:pPr fontAlgn="base"/>
            <a:r>
              <a:rPr lang="ru-RU" dirty="0" smtClean="0"/>
              <a:t>***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98072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b="1" dirty="0" smtClean="0"/>
              <a:t>Никто не забыт</a:t>
            </a:r>
          </a:p>
          <a:p>
            <a:pPr fontAlgn="base"/>
            <a:r>
              <a:rPr lang="ru-RU" i="1" dirty="0" smtClean="0"/>
              <a:t>А. </a:t>
            </a:r>
            <a:r>
              <a:rPr lang="ru-RU" i="1" dirty="0" err="1" smtClean="0"/>
              <a:t>Шамарин</a:t>
            </a:r>
            <a:endParaRPr lang="ru-RU" dirty="0" smtClean="0"/>
          </a:p>
          <a:p>
            <a:pPr fontAlgn="base"/>
            <a:r>
              <a:rPr lang="ru-RU" dirty="0" smtClean="0"/>
              <a:t>«Никто не забыт и ничто не забыто» —</a:t>
            </a:r>
            <a:br>
              <a:rPr lang="ru-RU" dirty="0" smtClean="0"/>
            </a:br>
            <a:r>
              <a:rPr lang="ru-RU" dirty="0" smtClean="0"/>
              <a:t>Горящая надпись на глыбе гранита.</a:t>
            </a:r>
          </a:p>
          <a:p>
            <a:pPr fontAlgn="base"/>
            <a:r>
              <a:rPr lang="ru-RU" dirty="0" smtClean="0"/>
              <a:t>Поблекшими листьями ветер играет</a:t>
            </a:r>
            <a:br>
              <a:rPr lang="ru-RU" dirty="0" smtClean="0"/>
            </a:br>
            <a:r>
              <a:rPr lang="ru-RU" dirty="0" smtClean="0"/>
              <a:t>И снегом холодным венки засыпает.</a:t>
            </a:r>
          </a:p>
          <a:p>
            <a:pPr fontAlgn="base"/>
            <a:r>
              <a:rPr lang="ru-RU" dirty="0" smtClean="0"/>
              <a:t>Но, словно огонь, у подножья – гвоздика.</a:t>
            </a:r>
            <a:br>
              <a:rPr lang="ru-RU" dirty="0" smtClean="0"/>
            </a:br>
            <a:r>
              <a:rPr lang="ru-RU" dirty="0" smtClean="0"/>
              <a:t>Никто не забыт и ничто не забыто.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Анастасия\Desktop\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332656"/>
            <a:ext cx="33843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/>
              <a:t>День Победы</a:t>
            </a:r>
          </a:p>
          <a:p>
            <a:pPr fontAlgn="base"/>
            <a:r>
              <a:rPr lang="ru-RU" i="1" dirty="0" smtClean="0"/>
              <a:t>Т. Белозеров</a:t>
            </a:r>
            <a:endParaRPr lang="ru-RU" dirty="0" smtClean="0"/>
          </a:p>
          <a:p>
            <a:pPr fontAlgn="base"/>
            <a:r>
              <a:rPr lang="ru-RU" dirty="0" smtClean="0"/>
              <a:t>Майский праздник —</a:t>
            </a:r>
            <a:br>
              <a:rPr lang="ru-RU" dirty="0" smtClean="0"/>
            </a:br>
            <a:r>
              <a:rPr lang="ru-RU" dirty="0" smtClean="0"/>
              <a:t>День Победы</a:t>
            </a:r>
            <a:br>
              <a:rPr lang="ru-RU" dirty="0" smtClean="0"/>
            </a:br>
            <a:r>
              <a:rPr lang="ru-RU" dirty="0" smtClean="0"/>
              <a:t>Отмечает вся страна.</a:t>
            </a:r>
            <a:br>
              <a:rPr lang="ru-RU" dirty="0" smtClean="0"/>
            </a:br>
            <a:r>
              <a:rPr lang="ru-RU" dirty="0" smtClean="0"/>
              <a:t>Надевают наши деды</a:t>
            </a:r>
            <a:br>
              <a:rPr lang="ru-RU" dirty="0" smtClean="0"/>
            </a:br>
            <a:r>
              <a:rPr lang="ru-RU" dirty="0" smtClean="0"/>
              <a:t>Боевые ордена.</a:t>
            </a:r>
          </a:p>
          <a:p>
            <a:pPr fontAlgn="base"/>
            <a:r>
              <a:rPr lang="ru-RU" dirty="0" smtClean="0"/>
              <a:t>Их с утра зовёт дорога</a:t>
            </a:r>
            <a:br>
              <a:rPr lang="ru-RU" dirty="0" smtClean="0"/>
            </a:br>
            <a:r>
              <a:rPr lang="ru-RU" dirty="0" smtClean="0"/>
              <a:t>На торжественный парад.</a:t>
            </a:r>
            <a:br>
              <a:rPr lang="ru-RU" dirty="0" smtClean="0"/>
            </a:br>
            <a:r>
              <a:rPr lang="ru-RU" dirty="0" smtClean="0"/>
              <a:t>И задумчиво с порога</a:t>
            </a:r>
            <a:br>
              <a:rPr lang="ru-RU" dirty="0" smtClean="0"/>
            </a:br>
            <a:r>
              <a:rPr lang="ru-RU" dirty="0" smtClean="0"/>
              <a:t>Вслед им бабушки глядят.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1340768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/>
              <a:t>Что за праздник?</a:t>
            </a:r>
          </a:p>
          <a:p>
            <a:pPr fontAlgn="base"/>
            <a:r>
              <a:rPr lang="ru-RU" i="1" dirty="0" smtClean="0"/>
              <a:t>Н. Иванова</a:t>
            </a:r>
            <a:endParaRPr lang="ru-RU" dirty="0" smtClean="0"/>
          </a:p>
          <a:p>
            <a:pPr fontAlgn="base"/>
            <a:r>
              <a:rPr lang="ru-RU" dirty="0" smtClean="0"/>
              <a:t>В небе праздничный салют,</a:t>
            </a:r>
            <a:br>
              <a:rPr lang="ru-RU" dirty="0" smtClean="0"/>
            </a:br>
            <a:r>
              <a:rPr lang="ru-RU" dirty="0" smtClean="0"/>
              <a:t>Фейерверки там и тут.</a:t>
            </a:r>
            <a:br>
              <a:rPr lang="ru-RU" dirty="0" smtClean="0"/>
            </a:br>
            <a:r>
              <a:rPr lang="ru-RU" dirty="0" smtClean="0"/>
              <a:t>Поздравляет вся страна</a:t>
            </a:r>
            <a:br>
              <a:rPr lang="ru-RU" dirty="0" smtClean="0"/>
            </a:br>
            <a:r>
              <a:rPr lang="ru-RU" dirty="0" smtClean="0"/>
              <a:t>Славных ветеранов.</a:t>
            </a:r>
          </a:p>
          <a:p>
            <a:pPr fontAlgn="base"/>
            <a:r>
              <a:rPr lang="ru-RU" dirty="0" smtClean="0"/>
              <a:t>А цветущая весна</a:t>
            </a:r>
            <a:br>
              <a:rPr lang="ru-RU" dirty="0" smtClean="0"/>
            </a:br>
            <a:r>
              <a:rPr lang="ru-RU" dirty="0" smtClean="0"/>
              <a:t>Дарит им тюльпаны,</a:t>
            </a:r>
            <a:br>
              <a:rPr lang="ru-RU" dirty="0" smtClean="0"/>
            </a:br>
            <a:r>
              <a:rPr lang="ru-RU" dirty="0" smtClean="0"/>
              <a:t>Дарит белую сирень.</a:t>
            </a:r>
            <a:br>
              <a:rPr lang="ru-RU" dirty="0" smtClean="0"/>
            </a:br>
            <a:r>
              <a:rPr lang="ru-RU" dirty="0" smtClean="0"/>
              <a:t>Что за славный майский день?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133</TotalTime>
  <Words>111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15</cp:revision>
  <dcterms:created xsi:type="dcterms:W3CDTF">2020-05-05T10:47:26Z</dcterms:created>
  <dcterms:modified xsi:type="dcterms:W3CDTF">2020-05-09T10:59:27Z</dcterms:modified>
</cp:coreProperties>
</file>