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AEEDA-A0EE-4DD1-ADA3-09A51CD78BC7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50023-F483-4055-A621-0EA7249CFA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9239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AEEDA-A0EE-4DD1-ADA3-09A51CD78BC7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50023-F483-4055-A621-0EA7249CFA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6241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AEEDA-A0EE-4DD1-ADA3-09A51CD78BC7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50023-F483-4055-A621-0EA7249CFA22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096751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AEEDA-A0EE-4DD1-ADA3-09A51CD78BC7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50023-F483-4055-A621-0EA7249CFA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23020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AEEDA-A0EE-4DD1-ADA3-09A51CD78BC7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50023-F483-4055-A621-0EA7249CFA22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70947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AEEDA-A0EE-4DD1-ADA3-09A51CD78BC7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50023-F483-4055-A621-0EA7249CFA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09799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AEEDA-A0EE-4DD1-ADA3-09A51CD78BC7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50023-F483-4055-A621-0EA7249CFA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56725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AEEDA-A0EE-4DD1-ADA3-09A51CD78BC7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50023-F483-4055-A621-0EA7249CFA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9736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AEEDA-A0EE-4DD1-ADA3-09A51CD78BC7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50023-F483-4055-A621-0EA7249CFA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29297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AEEDA-A0EE-4DD1-ADA3-09A51CD78BC7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50023-F483-4055-A621-0EA7249CFA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1027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AEEDA-A0EE-4DD1-ADA3-09A51CD78BC7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50023-F483-4055-A621-0EA7249CFA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2991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AEEDA-A0EE-4DD1-ADA3-09A51CD78BC7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50023-F483-4055-A621-0EA7249CFA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4513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AEEDA-A0EE-4DD1-ADA3-09A51CD78BC7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50023-F483-4055-A621-0EA7249CFA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0453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AEEDA-A0EE-4DD1-ADA3-09A51CD78BC7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50023-F483-4055-A621-0EA7249CFA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35780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AEEDA-A0EE-4DD1-ADA3-09A51CD78BC7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50023-F483-4055-A621-0EA7249CFA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30818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AEEDA-A0EE-4DD1-ADA3-09A51CD78BC7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50023-F483-4055-A621-0EA7249CFA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1329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8AEEDA-A0EE-4DD1-ADA3-09A51CD78BC7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9750023-F483-4055-A621-0EA7249CFA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2940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МКДОУ№52 </a:t>
            </a:r>
            <a:r>
              <a:rPr lang="ru-RU" dirty="0" err="1" smtClean="0"/>
              <a:t>пгт.Дружинино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39091" y="2967335"/>
            <a:ext cx="8002591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проекта</a:t>
            </a:r>
          </a:p>
          <a:p>
            <a:pPr algn="ctr"/>
            <a:r>
              <a:rPr lang="ru-RU" sz="36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«23 февраля –день</a:t>
            </a:r>
          </a:p>
          <a:p>
            <a:pPr algn="ctr"/>
            <a:r>
              <a:rPr lang="ru-RU" sz="3600" b="1" cap="none" spc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Защитника отечества»</a:t>
            </a:r>
          </a:p>
          <a:p>
            <a:pPr algn="ctr"/>
            <a:r>
              <a:rPr lang="ru-RU" sz="36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раннего возраста 1</a:t>
            </a:r>
            <a:endParaRPr lang="ru-RU" sz="36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14165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 третий: просмотр иллюстраций военная техника нашей страны.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1930399"/>
            <a:ext cx="4961466" cy="419792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8279" y="1930400"/>
            <a:ext cx="5597236" cy="4197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3759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Игровая деятельность «Самолётики»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2916" y="1930400"/>
            <a:ext cx="3157411" cy="388143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018" y="1877145"/>
            <a:ext cx="5246256" cy="3934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9766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Игровая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«Кораблики»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13" y="2036619"/>
            <a:ext cx="4952614" cy="371446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3819" y="2034599"/>
            <a:ext cx="4918364" cy="3688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6295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Четвёртый день: книжная выставка</a:t>
            </a:r>
            <a:b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тему 23 февраля, просмотр иллюстраций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62514" y="1445220"/>
            <a:ext cx="2911077" cy="388143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2909" y="1682641"/>
            <a:ext cx="4211781" cy="31588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4796" y="2655923"/>
            <a:ext cx="3070513" cy="4094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3587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на тему: «Праздничный салют»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2764" y="1930400"/>
            <a:ext cx="4062429" cy="444269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641" y="2036618"/>
            <a:ext cx="3616037" cy="4336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9677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873" y="415636"/>
            <a:ext cx="4581236" cy="343592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3419" y="415636"/>
            <a:ext cx="4581236" cy="343592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347" y="3519055"/>
            <a:ext cx="4304144" cy="3228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3406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Игровая деятельность «Военная техника»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9747" y="1930400"/>
            <a:ext cx="3337816" cy="4137891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1631" y="1990436"/>
            <a:ext cx="3152878" cy="4017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1839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Пятый день: настольная игра «Военные </a:t>
            </a:r>
            <a:r>
              <a:rPr lang="ru-RU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пазлы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194" y="2064328"/>
            <a:ext cx="4195233" cy="314642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2177" y="1385454"/>
            <a:ext cx="3979718" cy="530629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6288" y="2618509"/>
            <a:ext cx="2712027" cy="3616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8929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Подвижная игра: «Маршируем с флажками»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9389" y="2119024"/>
            <a:ext cx="2911077" cy="388143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0759" y="1487054"/>
            <a:ext cx="3695700" cy="492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8003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Раскрашивание раскраски на тему «Военная техника»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4192" y="2160588"/>
            <a:ext cx="3309810" cy="440646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251" y="2160588"/>
            <a:ext cx="3236768" cy="4315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768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у детей раннего дошкольного возраста чувство патриотизма, гордости и уважения за РОССИЙСКУЮ армию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64573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стенгазеты «Мы папу поздравляем!»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2327" y="1930400"/>
            <a:ext cx="7971675" cy="4125479"/>
          </a:xfrm>
        </p:spPr>
      </p:pic>
    </p:spTree>
    <p:extLst>
      <p:ext uri="{BB962C8B-B14F-4D97-AF65-F5344CB8AC3E}">
        <p14:creationId xmlns:p14="http://schemas.microsoft.com/office/powerpoint/2010/main" val="29879605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 время реализации проекта прослушивали детские песни на тему «23 февраля»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877" y="1930400"/>
            <a:ext cx="3434231" cy="4392612"/>
          </a:xfrm>
        </p:spPr>
      </p:pic>
    </p:spTree>
    <p:extLst>
      <p:ext uri="{BB962C8B-B14F-4D97-AF65-F5344CB8AC3E}">
        <p14:creationId xmlns:p14="http://schemas.microsoft.com/office/powerpoint/2010/main" val="20147522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Итоговое мероприятие «Развлечение, на тему «23 февраля»»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58" y="2063606"/>
            <a:ext cx="5175249" cy="388143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0068" y="1440078"/>
            <a:ext cx="3846368" cy="5128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9560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128" y="332508"/>
            <a:ext cx="4174838" cy="313112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7050" y="332508"/>
            <a:ext cx="4400550" cy="58674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2993" y="3034146"/>
            <a:ext cx="3090717" cy="3435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2003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так же, были изготовлены памятные подарки нашим папам!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81" y="1758806"/>
            <a:ext cx="2686356" cy="358180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3450" y="1298346"/>
            <a:ext cx="3377045" cy="450272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9302" y="3038042"/>
            <a:ext cx="4630882" cy="3473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6055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ближайшие время будет создан видео ролик на тему «Посвящается папам»,</a:t>
            </a:r>
            <a:b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ссылка на просмотр будет предоставлена коллегам с помощью рабочей группы 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WhatsApp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внимание!!!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20100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Задачи: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Развивать интеллектуальные, двигательные, творческие способности воспитанников в разнообразных видах деятельности.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Создавать атмосферу радости, способствовать индивидуальному самовыражению в процессе, формировать положительное эмоциональное состояние всех участников проекта.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30771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 первый: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Просмотр иллюстраций: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" y="1930400"/>
            <a:ext cx="5591078" cy="419330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8412" y="1761836"/>
            <a:ext cx="4801369" cy="4414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0548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Беседа: «Какой скоро праздник? Кого мы будем поздравлять?»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467" y="2229861"/>
            <a:ext cx="5175249" cy="388143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1380" y="2229861"/>
            <a:ext cx="4826002" cy="388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6972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Подвижная игра «Сбей снаряд»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764" y="1270000"/>
            <a:ext cx="4350328" cy="371994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0505" y="833581"/>
            <a:ext cx="3117273" cy="41563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781" y="3671454"/>
            <a:ext cx="4045527" cy="3034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6769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1510145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 второй: работа с родителями, сбор фотографий наших пап, для оформления стен газеты «Мой папа»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758" y="2549236"/>
            <a:ext cx="4416906" cy="3312680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1927" y="2162752"/>
            <a:ext cx="4821381" cy="3616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5745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Беседа с детьми на тему «Какие есть войска», просмотр иллюстраций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299" y="3186545"/>
            <a:ext cx="3476552" cy="314702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6193" y="1857107"/>
            <a:ext cx="3419376" cy="315823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0844" y="3056966"/>
            <a:ext cx="3639126" cy="3136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369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Подвижная игра «Летит в небе самолёт…»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9151" y="165533"/>
            <a:ext cx="2911077" cy="388143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77334" y="1830242"/>
            <a:ext cx="3711095" cy="278332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2291" y="3255817"/>
            <a:ext cx="4053607" cy="3408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800189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69</TotalTime>
  <Words>256</Words>
  <Application>Microsoft Office PowerPoint</Application>
  <PresentationFormat>Широкоэкранный</PresentationFormat>
  <Paragraphs>31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0" baseType="lpstr">
      <vt:lpstr>Arial</vt:lpstr>
      <vt:lpstr>Times New Roman</vt:lpstr>
      <vt:lpstr>Trebuchet MS</vt:lpstr>
      <vt:lpstr>Wingdings 3</vt:lpstr>
      <vt:lpstr>Аспект</vt:lpstr>
      <vt:lpstr>МКДОУ№52 пгт.Дружинино</vt:lpstr>
      <vt:lpstr>Цель:</vt:lpstr>
      <vt:lpstr>Задачи:</vt:lpstr>
      <vt:lpstr>День первый: Просмотр иллюстраций:</vt:lpstr>
      <vt:lpstr>Беседа: «Какой скоро праздник? Кого мы будем поздравлять?»</vt:lpstr>
      <vt:lpstr>Подвижная игра «Сбей снаряд»</vt:lpstr>
      <vt:lpstr>День второй: работа с родителями, сбор фотографий наших пап, для оформления стен газеты «Мой папа»</vt:lpstr>
      <vt:lpstr>Беседа с детьми на тему «Какие есть войска», просмотр иллюстраций</vt:lpstr>
      <vt:lpstr>Подвижная игра «Летит в небе самолёт…»</vt:lpstr>
      <vt:lpstr>День третий: просмотр иллюстраций военная техника нашей страны.</vt:lpstr>
      <vt:lpstr>Игровая деятельность «Самолётики»</vt:lpstr>
      <vt:lpstr>Игровая деятельность «Кораблики»</vt:lpstr>
      <vt:lpstr>Четвёртый день: книжная выставка на тему 23 февраля, просмотр иллюстраций</vt:lpstr>
      <vt:lpstr>Рисование на тему: «Праздничный салют»</vt:lpstr>
      <vt:lpstr>Презентация PowerPoint</vt:lpstr>
      <vt:lpstr>Игровая деятельность «Военная техника»</vt:lpstr>
      <vt:lpstr>Пятый день: настольная игра «Военные пазлы»</vt:lpstr>
      <vt:lpstr>Подвижная игра: «Маршируем с флажками»</vt:lpstr>
      <vt:lpstr>Раскрашивание раскраски на тему «Военная техника»</vt:lpstr>
      <vt:lpstr>Создание стенгазеты «Мы папу поздравляем!»</vt:lpstr>
      <vt:lpstr>Во время реализации проекта прослушивали детские песни на тему «23 февраля»</vt:lpstr>
      <vt:lpstr>Итоговое мероприятие «Развлечение, на тему «23 февраля»»</vt:lpstr>
      <vt:lpstr>Презентация PowerPoint</vt:lpstr>
      <vt:lpstr>А так же, были изготовлены памятные подарки нашим папам!</vt:lpstr>
      <vt:lpstr>В ближайшие время будет создан видео ролик на тему «Посвящается папам», ссылка на просмотр будет предоставлена коллегам с помощью рабочей группы WhatsApp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МКДОУ№52 пгт.Дружинино</dc:title>
  <dc:creator>RePack by Diakov</dc:creator>
  <cp:lastModifiedBy>RePack by Diakov</cp:lastModifiedBy>
  <cp:revision>22</cp:revision>
  <dcterms:created xsi:type="dcterms:W3CDTF">2020-02-25T10:20:42Z</dcterms:created>
  <dcterms:modified xsi:type="dcterms:W3CDTF">2020-02-25T11:30:35Z</dcterms:modified>
</cp:coreProperties>
</file>