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239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241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675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302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094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79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72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736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92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027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991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51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045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57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081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32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AEEDA-A0EE-4DD1-ADA3-09A51CD78BC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9750023-F483-4055-A621-0EA7249CF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94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МКДОУ№52 </a:t>
            </a:r>
            <a:r>
              <a:rPr lang="ru-RU" dirty="0" err="1" smtClean="0"/>
              <a:t>пгт.Дружинино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39091" y="2967335"/>
            <a:ext cx="800259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</a:t>
            </a:r>
          </a:p>
          <a:p>
            <a:pPr algn="ctr"/>
            <a:r>
              <a:rPr lang="ru-RU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«23 февраля –день</a:t>
            </a:r>
          </a:p>
          <a:p>
            <a:pPr algn="ctr"/>
            <a:r>
              <a:rPr lang="ru-RU" sz="3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 отечества»</a:t>
            </a:r>
          </a:p>
          <a:p>
            <a:pPr algn="ctr"/>
            <a:r>
              <a:rPr lang="ru-RU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раннего возраста 1</a:t>
            </a:r>
            <a:endParaRPr lang="ru-RU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416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третий: просмотр иллюстраций военная техника нашей страны.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30399"/>
            <a:ext cx="4961466" cy="41979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279" y="1930400"/>
            <a:ext cx="5597236" cy="419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75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 «Самолётики»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16" y="1930400"/>
            <a:ext cx="3157411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18" y="1877145"/>
            <a:ext cx="5246256" cy="39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76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«Кораблики»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13" y="2036619"/>
            <a:ext cx="4952614" cy="37144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9" y="2034599"/>
            <a:ext cx="4918364" cy="368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29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Четвёртый день: книжная выставка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23 февраля, просмотр иллюстраций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2514" y="1445220"/>
            <a:ext cx="2911077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09" y="1682641"/>
            <a:ext cx="4211781" cy="31588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96" y="2655923"/>
            <a:ext cx="3070513" cy="40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58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тему: «Праздничный салют»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64" y="1930400"/>
            <a:ext cx="4062429" cy="44426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1" y="2036618"/>
            <a:ext cx="3616037" cy="43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67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415636"/>
            <a:ext cx="4581236" cy="34359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419" y="415636"/>
            <a:ext cx="4581236" cy="3435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47" y="3519055"/>
            <a:ext cx="4304144" cy="322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0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 «Военная техника»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747" y="1930400"/>
            <a:ext cx="3337816" cy="413789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31" y="1990436"/>
            <a:ext cx="3152878" cy="40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83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Пятый день: настольная игра «Военные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4" y="2064328"/>
            <a:ext cx="4195233" cy="31464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77" y="1385454"/>
            <a:ext cx="3979718" cy="53062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88" y="2618509"/>
            <a:ext cx="2712027" cy="36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92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игра: «Маршируем с флажками»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89" y="2119024"/>
            <a:ext cx="2911077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759" y="1487054"/>
            <a:ext cx="36957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00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Раскрашивание раскраски на тему «Военная техника»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92" y="2160588"/>
            <a:ext cx="3309810" cy="44064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1" y="2160588"/>
            <a:ext cx="3236768" cy="431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68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раннего дошкольного возраста чувство патриотизма, гордости и уважения за РОССИЙСКУЮ армию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457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стенгазеты «Мы папу поздравляем!»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27" y="1930400"/>
            <a:ext cx="7971675" cy="4125479"/>
          </a:xfrm>
        </p:spPr>
      </p:pic>
    </p:spTree>
    <p:extLst>
      <p:ext uri="{BB962C8B-B14F-4D97-AF65-F5344CB8AC3E}">
        <p14:creationId xmlns:p14="http://schemas.microsoft.com/office/powerpoint/2010/main" val="2987960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реализации проекта прослушивали детские песни на тему «23 февраля»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7" y="1930400"/>
            <a:ext cx="3434231" cy="4392612"/>
          </a:xfrm>
        </p:spPr>
      </p:pic>
    </p:spTree>
    <p:extLst>
      <p:ext uri="{BB962C8B-B14F-4D97-AF65-F5344CB8AC3E}">
        <p14:creationId xmlns:p14="http://schemas.microsoft.com/office/powerpoint/2010/main" val="2014752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 «Развлечение, на тему «23 февраля»»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58" y="2063606"/>
            <a:ext cx="517524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068" y="1440078"/>
            <a:ext cx="3846368" cy="51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56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8" y="332508"/>
            <a:ext cx="4174838" cy="3131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332508"/>
            <a:ext cx="4400550" cy="5867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93" y="3034146"/>
            <a:ext cx="3090717" cy="343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00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 же, были изготовлены памятные подарки нашим папам!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81" y="1758806"/>
            <a:ext cx="2686356" cy="35818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0" y="1298346"/>
            <a:ext cx="3377045" cy="4502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02" y="3038042"/>
            <a:ext cx="4630882" cy="347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05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ближайшие время будет создан видео ролик на тему «Посвящается папам»,</a:t>
            </a:r>
            <a:b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просмотр будет предоставлена коллегам с помощью рабочей группы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01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Развивать интеллектуальные, двигательные, творческие способности воспитанников в разнообразных видах деятельности.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Создавать атмосферу радости, способствовать индивидуальному самовыражению в процессе, формировать положительное эмоциональное состояние всех участников проекта.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77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первый: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иллюстраций: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930400"/>
            <a:ext cx="5591078" cy="41933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12" y="1761836"/>
            <a:ext cx="4801369" cy="44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5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Беседа: «Какой скоро праздник? Кого мы будем поздравлять?»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7" y="2229861"/>
            <a:ext cx="517524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80" y="2229861"/>
            <a:ext cx="482600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97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«Сбей снаряд»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1270000"/>
            <a:ext cx="4350328" cy="37199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05" y="833581"/>
            <a:ext cx="3117273" cy="4156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1" y="3671454"/>
            <a:ext cx="4045527" cy="303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76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51014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второй: работа с родителями, сбор фотографий наших пап, для оформления стен газеты «Мой папа»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8" y="2549236"/>
            <a:ext cx="4416906" cy="331268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27" y="2162752"/>
            <a:ext cx="4821381" cy="36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74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с детьми на тему «Какие есть войска», просмотр иллюстраций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9" y="3186545"/>
            <a:ext cx="3476552" cy="31470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93" y="1857107"/>
            <a:ext cx="3419376" cy="3158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44" y="3056966"/>
            <a:ext cx="3639126" cy="313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6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«Летит в небе самолёт…»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51" y="165533"/>
            <a:ext cx="2911077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334" y="1830242"/>
            <a:ext cx="3711095" cy="2783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91" y="3255817"/>
            <a:ext cx="4053607" cy="340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0018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</TotalTime>
  <Words>256</Words>
  <Application>Microsoft Office PowerPoint</Application>
  <PresentationFormat>Широкоэкранный</PresentationFormat>
  <Paragraphs>31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Times New Roman</vt:lpstr>
      <vt:lpstr>Trebuchet MS</vt:lpstr>
      <vt:lpstr>Wingdings 3</vt:lpstr>
      <vt:lpstr>Аспект</vt:lpstr>
      <vt:lpstr>МКДОУ№52 пгт.Дружинино</vt:lpstr>
      <vt:lpstr>Цель:</vt:lpstr>
      <vt:lpstr>Задачи:</vt:lpstr>
      <vt:lpstr>День первый: Просмотр иллюстраций:</vt:lpstr>
      <vt:lpstr>Беседа: «Какой скоро праздник? Кого мы будем поздравлять?»</vt:lpstr>
      <vt:lpstr>Подвижная игра «Сбей снаряд»</vt:lpstr>
      <vt:lpstr>День второй: работа с родителями, сбор фотографий наших пап, для оформления стен газеты «Мой папа»</vt:lpstr>
      <vt:lpstr>Беседа с детьми на тему «Какие есть войска», просмотр иллюстраций</vt:lpstr>
      <vt:lpstr>Подвижная игра «Летит в небе самолёт…»</vt:lpstr>
      <vt:lpstr>День третий: просмотр иллюстраций военная техника нашей страны.</vt:lpstr>
      <vt:lpstr>Игровая деятельность «Самолётики»</vt:lpstr>
      <vt:lpstr>Игровая деятельность «Кораблики»</vt:lpstr>
      <vt:lpstr>Четвёртый день: книжная выставка на тему 23 февраля, просмотр иллюстраций</vt:lpstr>
      <vt:lpstr>Рисование на тему: «Праздничный салют»</vt:lpstr>
      <vt:lpstr>Презентация PowerPoint</vt:lpstr>
      <vt:lpstr>Игровая деятельность «Военная техника»</vt:lpstr>
      <vt:lpstr>Пятый день: настольная игра «Военные пазлы»</vt:lpstr>
      <vt:lpstr>Подвижная игра: «Маршируем с флажками»</vt:lpstr>
      <vt:lpstr>Раскрашивание раскраски на тему «Военная техника»</vt:lpstr>
      <vt:lpstr>Создание стенгазеты «Мы папу поздравляем!»</vt:lpstr>
      <vt:lpstr>Во время реализации проекта прослушивали детские песни на тему «23 февраля»</vt:lpstr>
      <vt:lpstr>Итоговое мероприятие «Развлечение, на тему «23 февраля»»</vt:lpstr>
      <vt:lpstr>Презентация PowerPoint</vt:lpstr>
      <vt:lpstr>А так же, были изготовлены памятные подарки нашим папам!</vt:lpstr>
      <vt:lpstr>В ближайшие время будет создан видео ролик на тему «Посвящается папам», ссылка на просмотр будет предоставлена коллегам с помощью рабочей группы WhatsApp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МКДОУ№52 пгт.Дружинино</dc:title>
  <dc:creator>RePack by Diakov</dc:creator>
  <cp:lastModifiedBy>RePack by Diakov</cp:lastModifiedBy>
  <cp:revision>22</cp:revision>
  <dcterms:created xsi:type="dcterms:W3CDTF">2020-02-25T10:20:42Z</dcterms:created>
  <dcterms:modified xsi:type="dcterms:W3CDTF">2020-02-25T11:30:35Z</dcterms:modified>
</cp:coreProperties>
</file>