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0" r:id="rId6"/>
    <p:sldId id="261" r:id="rId7"/>
    <p:sldId id="262" r:id="rId8"/>
    <p:sldId id="258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66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0099CC"/>
    <a:srgbClr val="660066"/>
    <a:srgbClr val="660033"/>
    <a:srgbClr val="015153"/>
    <a:srgbClr val="180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4624" autoAdjust="0"/>
  </p:normalViewPr>
  <p:slideViewPr>
    <p:cSldViewPr>
      <p:cViewPr>
        <p:scale>
          <a:sx n="73" d="100"/>
          <a:sy n="73" d="100"/>
        </p:scale>
        <p:origin x="-122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BD1A0-7236-4EC8-AF09-21B695788E3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8C459-ED4D-4E0B-B91F-871A0C265D1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44BB8-1E92-4B20-8E41-DC08F9AEA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03886-5FEF-4121-A513-6F5D1C14961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60092-FAD0-4C20-A5AD-6B7BF7BA8D6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AE76F-7B40-499D-94B5-5AE4092268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12C48-7371-4064-9D7B-E7B836D1911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B5473-380D-4864-9144-0D134E09E12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AB3BF-43F8-401F-8227-9BD15CD09B5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AA845-ED22-46DC-8D0D-8B508CCA050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57910-CF08-4DB8-B3E5-0822AB2590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3948DF-4FFF-470C-9287-C433390845BF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971550" y="4941888"/>
            <a:ext cx="6840538" cy="6477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В МИРЕ ПРОФЕССИЙ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213" name="Rectangle 165"/>
          <p:cNvSpPr>
            <a:spLocks noChangeArrowheads="1"/>
          </p:cNvSpPr>
          <p:nvPr/>
        </p:nvSpPr>
        <p:spPr bwMode="auto">
          <a:xfrm>
            <a:off x="1979613" y="5661025"/>
            <a:ext cx="48974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Тематический альбом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619672" y="188640"/>
            <a:ext cx="529208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Журналист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79512" y="1005989"/>
            <a:ext cx="345638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Журналисту всё известно обо всём на свете: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нашли следы воды на другой планете,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проснулся вновь вулкан, вот упал подъёмный кран...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Журналист проверит факты, побывав на месте сам,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потом, через газету, обо всём расскажет нам.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Повещенко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716016" y="4221088"/>
            <a:ext cx="35638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Почерком быстрым исписан весь лист -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Очерк в газету строчит 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(Журналист.)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C:\Users\Анастасия\Desktop\680505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980728"/>
            <a:ext cx="4757636" cy="3178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915816" y="188640"/>
            <a:ext cx="32048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Космонавт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3528" y="908720"/>
            <a:ext cx="43204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космонавты всех подряд,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Брать, конечно, не хотят.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Там берут здоровых, смелых,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Сильных, умных и умелых.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Космос — это вам не шутки,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расписаны минутки.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Расписанье очень строго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веселья никакого.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572000" y="4293096"/>
            <a:ext cx="410445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в скафандре, со страховкой,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Вышел на орбиту.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Кораблю поправил ловко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Кабель перебитый.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(Космонавт)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6" name="Picture 4" descr="C:\Users\Анастасия\Desktop\kosmonavt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124744"/>
            <a:ext cx="4608511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915816" y="188640"/>
            <a:ext cx="33249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Крановщик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79512" y="1052736"/>
            <a:ext cx="403244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огромный кран подъёмный,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 стрелою – в облака.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Поднимает груза тонны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помощью крановщика.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Повещенко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fsd.multiurok.ru/html/2017/07/05/s_595c8e47def32/657283_2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908721"/>
            <a:ext cx="342414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932040" y="4221088"/>
            <a:ext cx="374441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грузы кранами вожу,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высокой будке я сижу.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не привык ходить пешком,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Меня зовут...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(Крановщиком.)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699792" y="188640"/>
            <a:ext cx="392120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Летчик/пилот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51520" y="1144488"/>
            <a:ext cx="3312368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Лётчик знает своё дело,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небе водит самолёт.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Над землёй летит он смело,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Совершая перелёт.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211960" y="4941168"/>
            <a:ext cx="40679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небе синем самолёт,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Управляет им 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(Пилот.)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4" descr="C:\Users\Анастасия\Desktop\Serzhan-Igli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052736"/>
            <a:ext cx="5138936" cy="1931383"/>
          </a:xfrm>
          <a:prstGeom prst="rect">
            <a:avLst/>
          </a:prstGeom>
          <a:noFill/>
        </p:spPr>
      </p:pic>
      <p:pic>
        <p:nvPicPr>
          <p:cNvPr id="26629" name="Picture 5" descr="C:\Users\Анастасия\Desktop\29057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5836" y="2996952"/>
            <a:ext cx="2815186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19672" y="188640"/>
            <a:ext cx="59766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Моряк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51520" y="764704"/>
            <a:ext cx="334786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мачте наш трёхцветный флаг,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палубе стоит моряк.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знает, что моря страны,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Границы океанов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днём, и ночью быть должны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 бдительной охраной!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Иванова 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707904" y="4653136"/>
            <a:ext cx="507605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плывет на корабле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неизведанной земле?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Весельчак он и добряк.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зовут его? (Моряк)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 descr="C:\Users\Анастасия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908720"/>
            <a:ext cx="537659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699792" y="188640"/>
            <a:ext cx="3921651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Полицейский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Полицейский защищает</a:t>
            </a:r>
            <a:br>
              <a:rPr lang="ru-RU" sz="2000" dirty="0" smtClean="0"/>
            </a:br>
            <a:r>
              <a:rPr lang="ru-RU" sz="2000" dirty="0" smtClean="0"/>
              <a:t>Нашу честь и наш покой,</a:t>
            </a:r>
            <a:br>
              <a:rPr lang="ru-RU" sz="2000" dirty="0" smtClean="0"/>
            </a:br>
            <a:r>
              <a:rPr lang="ru-RU" sz="2000" dirty="0" smtClean="0"/>
              <a:t>И на службу заступает</a:t>
            </a:r>
            <a:br>
              <a:rPr lang="ru-RU" sz="2000" dirty="0" smtClean="0"/>
            </a:br>
            <a:r>
              <a:rPr lang="ru-RU" sz="2000" dirty="0" smtClean="0"/>
              <a:t>В час дневной и в час ночной.</a:t>
            </a:r>
            <a:br>
              <a:rPr lang="ru-RU" sz="2000" dirty="0" smtClean="0"/>
            </a:br>
            <a:r>
              <a:rPr lang="ru-RU" sz="2000" i="1" dirty="0" err="1" smtClean="0"/>
              <a:t>Повещенко</a:t>
            </a:r>
            <a:r>
              <a:rPr lang="ru-RU" sz="2000" i="1" dirty="0" smtClean="0"/>
              <a:t> О.</a:t>
            </a:r>
            <a:endParaRPr lang="ru-RU" sz="2000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5148064" y="4437112"/>
            <a:ext cx="248376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Весёлая работа,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Завидно от души!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Свисти, когда охота,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 палочкой маши!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(Полицейский)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C:\Users\Анастасия\Desktop\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836712"/>
            <a:ext cx="4658222" cy="3488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843808" y="14427"/>
            <a:ext cx="36358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Фотограф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79512" y="980728"/>
            <a:ext cx="37799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Ты снимаешь все, снимаешь,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Ты о выставке мечтаешь,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победе и признанье,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поклонников вниманье!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Ты — фотограф гениальный,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 веселый, то печальный,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Снимки за душу берут,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мир волшебный нас ведут!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283968" y="4581128"/>
            <a:ext cx="381642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Наведет стеклянный глаз,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Щелкнет раз - и помним вас.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(Фотограф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8" name="Picture 4" descr="C:\Users\Анастасия\Desktop\Untitle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6114" y="980728"/>
            <a:ext cx="4247732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03848" y="188640"/>
            <a:ext cx="26277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Шофер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23528" y="908720"/>
            <a:ext cx="36004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Шуршат по дорогам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Весёлые шины,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Спешат по дорогам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Машины, машины...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в кузове - важные,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Срочные грузы: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Цемент и железо,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Изюм и арбузы.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Работа шофёров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Трудна и сложна,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как она людям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Повсюду нужна!..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644008" y="4581128"/>
            <a:ext cx="33478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Правила движения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Знает без сомнения.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Вмиг заводит он мотор,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машине мчит... (шофер)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8" name="Picture 4" descr="C:\Users\Анастасия\Desktop\boditel_avtoby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2320" y="1052736"/>
            <a:ext cx="444600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347864" y="260648"/>
            <a:ext cx="24695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Ювелир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51520" y="1124744"/>
            <a:ext cx="334786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Ювелир обточит камень,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Изовьёт металл тесьмой,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металл послушно станет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Филигранью кружевной.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Людям всем на загляденье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Создаёт он украшения.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Повещенко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788024" y="4592161"/>
            <a:ext cx="26277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Драгоценный сувенир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Изготовит ...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(Ювелир.)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4" descr="C:\Users\Анастасия\Desktop\1032682714_0_0_3103_2047_999x659_80_0_0_7e3d14579c42eadbbe1a703348307f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124744"/>
            <a:ext cx="4366373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563888" y="188640"/>
            <a:ext cx="208961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Повар 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51520" y="1052736"/>
            <a:ext cx="388843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Повар у плиты творит,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Как на крыльях он парит.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Все бурлит вокруг него,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Кухня – кузница его.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Каждое его творенье -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Просто сказка, объеденье,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Мысли, творчества полет.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Тот, кто пробовал, поймет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45091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ЗАГАДКА</a:t>
            </a:r>
          </a:p>
          <a:p>
            <a:pPr algn="ctr"/>
            <a:r>
              <a:rPr lang="ru-RU" dirty="0" smtClean="0"/>
              <a:t>Ходит </a:t>
            </a:r>
            <a:r>
              <a:rPr lang="ru-RU" dirty="0" smtClean="0"/>
              <a:t>в белом колпаке</a:t>
            </a:r>
          </a:p>
          <a:p>
            <a:pPr algn="ctr"/>
            <a:r>
              <a:rPr lang="ru-RU" dirty="0" smtClean="0"/>
              <a:t>С поварёшкою в руке.</a:t>
            </a:r>
          </a:p>
          <a:p>
            <a:pPr algn="ctr"/>
            <a:r>
              <a:rPr lang="ru-RU" dirty="0" smtClean="0"/>
              <a:t>Он готовит нам обед:</a:t>
            </a:r>
          </a:p>
          <a:p>
            <a:pPr algn="ctr"/>
            <a:r>
              <a:rPr lang="ru-RU" dirty="0" smtClean="0"/>
              <a:t>Кашу, щи и винегрет.</a:t>
            </a:r>
            <a:endParaRPr lang="ru-RU" dirty="0"/>
          </a:p>
        </p:txBody>
      </p:sp>
      <p:pic>
        <p:nvPicPr>
          <p:cNvPr id="29699" name="Picture 3" descr="C:\Users\Анастасия\Desktop\hello_html_m4c0864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2381" y="1124744"/>
            <a:ext cx="4217611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АРХИТЕКТОР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Посмотри на этот город</a:t>
            </a:r>
          </a:p>
          <a:p>
            <a:pPr>
              <a:buNone/>
            </a:pPr>
            <a:r>
              <a:rPr lang="ru-RU" sz="2000" dirty="0" smtClean="0"/>
              <a:t>Красота и там и тут,</a:t>
            </a:r>
          </a:p>
          <a:p>
            <a:pPr>
              <a:buNone/>
            </a:pPr>
            <a:r>
              <a:rPr lang="ru-RU" sz="2000" dirty="0" smtClean="0"/>
              <a:t>А того, кто все придумал</a:t>
            </a:r>
          </a:p>
          <a:p>
            <a:pPr>
              <a:buNone/>
            </a:pPr>
            <a:r>
              <a:rPr lang="ru-RU" sz="2000" dirty="0" smtClean="0"/>
              <a:t>Архитектором зовут.</a:t>
            </a:r>
          </a:p>
          <a:p>
            <a:pPr>
              <a:buNone/>
            </a:pPr>
            <a:r>
              <a:rPr lang="ru-RU" sz="2000" dirty="0" smtClean="0"/>
              <a:t>Рассчитал нагрузки зданий,</a:t>
            </a:r>
          </a:p>
          <a:p>
            <a:pPr>
              <a:buNone/>
            </a:pPr>
            <a:r>
              <a:rPr lang="ru-RU" sz="2000" dirty="0" smtClean="0"/>
              <a:t>Чертежи составил он</a:t>
            </a:r>
          </a:p>
          <a:p>
            <a:pPr>
              <a:buNone/>
            </a:pPr>
            <a:r>
              <a:rPr lang="ru-RU" sz="2000" dirty="0" smtClean="0"/>
              <a:t>Просто мастер созиданий</a:t>
            </a:r>
          </a:p>
          <a:p>
            <a:pPr>
              <a:buNone/>
            </a:pPr>
            <a:r>
              <a:rPr lang="ru-RU" sz="2000" dirty="0" smtClean="0"/>
              <a:t>И талантлив, и умен</a:t>
            </a:r>
            <a:r>
              <a:rPr lang="ru-RU" dirty="0" smtClean="0"/>
              <a:t>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Анастасия\Desktop\47GTOTJXCRDDHHEFSW3MHXFM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5910" y="1052736"/>
            <a:ext cx="5120570" cy="28803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8024" y="407707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45091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dirty="0" smtClean="0"/>
              <a:t>Проектирует и чертит, </a:t>
            </a:r>
          </a:p>
          <a:p>
            <a:pPr algn="ctr">
              <a:buNone/>
            </a:pPr>
            <a:r>
              <a:rPr lang="ru-RU" dirty="0" smtClean="0"/>
              <a:t>строят по его проекту дом. </a:t>
            </a:r>
          </a:p>
          <a:p>
            <a:pPr algn="ctr">
              <a:buNone/>
            </a:pPr>
            <a:r>
              <a:rPr lang="ru-RU" dirty="0" smtClean="0"/>
              <a:t>(Архитектор)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987824" y="260648"/>
            <a:ext cx="322915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Почтальон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716016" y="4437112"/>
            <a:ext cx="305983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«По квартирам и домам,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Много писем, телеграмм,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Он приносит адресатам.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Как зовут его, ребята?»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(почтальон) 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51520" y="908720"/>
            <a:ext cx="2771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Письма, телеграммы и газеты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Он разносит в срок по адресам.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Новости со всех концов планеты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Почтальон всегда доставит вам.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О.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Повещенко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5844" name="Picture 4" descr="C:\Users\Анастасия\Desktop\1476272503_2016.10.12_press-reliz_dekada-podpiski-oktya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7240" y="1052736"/>
            <a:ext cx="4332819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627784" y="106760"/>
            <a:ext cx="40679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Строитель 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716016" y="4581128"/>
            <a:ext cx="327585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«Кирпичи кладет он в ряд, 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Строит садик для ребят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Не шахтер и не водитель,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Дом нам выстроит...»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(строитель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51520" y="586136"/>
            <a:ext cx="356388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Строитель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Для строителя привычно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Строить новый дом кирпичный.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Экскаватором Степан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Вырыл в поле котлован,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 землю вбил большие сваи,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 теперь цемент мешает,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Ровно кирпичи кладет –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Ветер щелки не найдет.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Кирпичи с земли Степану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Поднимать сподручно краном.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Вот и новый дом готов,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Запускать пора котов!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О. Емельянова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4820" name="Picture 4" descr="C:\Users\Анастасия\Desktop\img_87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9207" y="908720"/>
            <a:ext cx="5082917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547664" y="188640"/>
            <a:ext cx="630019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Пожарный 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4283968" y="4437112"/>
            <a:ext cx="39239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«Если вдруг пожар случиться, 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Кто быстрее всех примчится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 машине ярко-красной,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Чтоб залить огонь опасный?»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(пожарный)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79512" y="908720"/>
            <a:ext cx="313184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Мы – пожарные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 машине ярко-красной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Мчимся мы вперёд.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Труд тяжёлый и опасный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Нас, пожарных, ждёт.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Вой пронзительной сирены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Может оглушить,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Будем и водой, и пеной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Мы пожар тушить.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 в беду попавшим людям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Сможем мы помочь,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Ведь с огнём бороться будем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Смело день и ночь!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3796" name="Picture 4" descr="C:\Users\Анастасия\Desktop\2.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124744"/>
            <a:ext cx="3682228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411760" y="116632"/>
            <a:ext cx="43332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Парикмахер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283968" y="4365104"/>
            <a:ext cx="406794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«Ножницы, шампунь, расческа –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Всем я делаю прически,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Стригу и взрослых и детей.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Отгадай меня скорей!»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(парикмахер)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325380"/>
            <a:ext cx="37799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Дайте ножницы, расчёску, </a:t>
            </a:r>
            <a:endParaRPr kumimoji="0" lang="ru-RU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вам сделает причёску.</a:t>
            </a:r>
            <a:endParaRPr kumimoji="0" lang="ru-RU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Парикмахер непременно</a:t>
            </a:r>
            <a:endParaRPr kumimoji="0" lang="ru-RU" sz="20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2276872"/>
            <a:ext cx="41399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Подстрижёт вас современно.</a:t>
            </a:r>
            <a:endParaRPr kumimoji="0" lang="ru-RU" sz="1800" b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4" name="Picture 6" descr="C:\Users\Анастасия\Desktop\skolko-razryadov-parikmaherov-sushchestvuet-i-kak-povysit-razry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55" y="1052736"/>
            <a:ext cx="4644715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059832" y="188640"/>
            <a:ext cx="307642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Художник 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779912" y="4344198"/>
            <a:ext cx="518457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«Он достал мольберт и холст, Кисточку пушистую.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Нарисует крепкий мост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Через речку быструю.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Нарисует город наш,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 небе серый дождик.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Этот городской пейзаж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Рисовал….» (художник) 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79512" y="836712"/>
            <a:ext cx="349188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 холсте художник Петя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Нарисует все на свете.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Опускает в краску кисть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 на холст ее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хлобысть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!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Хорошенечко размажет,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«Хороша картина!» – скажет.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Будут люди много дней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Думать, что же там на ней.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О. Емельянова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7892" name="Picture 4" descr="C:\Users\Анастасия\Desktop\Invest-Forsai--t-Nikas-Safro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908720"/>
            <a:ext cx="4860541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059832" y="260648"/>
            <a:ext cx="294298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Продавец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4139952" y="4344198"/>
            <a:ext cx="46440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«Если вы придёте в магазин, 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то конечно, встретитесь там с ним.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Кто продаст вам хлеб и молоко,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посчитает денежки легко?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Кто продаст вас вкусный леденец?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Вежливый знакомый ...» </a:t>
            </a:r>
            <a:b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(продавец) 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423972"/>
            <a:ext cx="392392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 магазине, на базаре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 в буфете, наконец,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Всюду, где бы ни бывали,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Вас встречает продавец.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Он продаст кефир старушке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 свисток озорнику,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Ленту яркую девчушке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 ватрушку толстяку.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Удочку для дяди Пети,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 для тети Веры — брошь.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Так всегда любезно встретит —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Без покупки не уйдешь,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Математику он знает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Ну, конечно же, на пять —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Деньги быстро сосчитает,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Чтобы сдачу верно дать.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Покупатели толпою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Целый день к нему идут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Очень нужен нам с тобою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Продавца нелегкий труд!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Н.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Кнушевицкая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6868" name="Picture 4" descr="C:\Users\Анастасия\Desktop\851a3df5da2bba4dd4cc4c80c9c9e256_Gener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908720"/>
            <a:ext cx="450050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419872" y="188640"/>
            <a:ext cx="22980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Артист 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211960" y="4437112"/>
            <a:ext cx="406794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Хоть на съёмках кинокадра, 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Хоть на сцене здесь в театре,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Мы послушны режиссёру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Потому, что мы … </a:t>
            </a:r>
            <a:b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(актёры) 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351964"/>
            <a:ext cx="327585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Кто в театре был однажды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Не забудет никогда.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Сцена, занавес, актёры –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Начинается игра!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Мы покажем сказку мамам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Под названьем «Теремок».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Репетировали днями,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Роли знаем назубок.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Хоть волнуемся немножко,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Суетимся и дрожим,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Мы под гром аплодисментов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Свой талант раскрыть спешим.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Каждый выбежит на сцену: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Мышка, зайчик, волк, лиса…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Тишина летает в зале,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 на сцене – чудеса.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Настоящего актёра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Видно всем издалека.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Поклонились, разбежались.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Всё! Закончилась игра.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Л.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Разумова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8" name="Picture 4" descr="C:\Users\Анастасия\Desktop\Postanovka-spektaklya-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1948" y="1052736"/>
            <a:ext cx="4416490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1700808"/>
            <a:ext cx="25104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КОНЕЦ</a:t>
            </a:r>
            <a:endParaRPr lang="ru-RU" sz="4400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00CC"/>
                </a:solidFill>
              </a:rPr>
              <a:t>Автор презентации</a:t>
            </a:r>
          </a:p>
          <a:p>
            <a:pPr algn="ctr"/>
            <a:r>
              <a:rPr lang="ru-RU" dirty="0" smtClean="0">
                <a:solidFill>
                  <a:srgbClr val="0000CC"/>
                </a:solidFill>
              </a:rPr>
              <a:t>Анастасия Абдуллина</a:t>
            </a:r>
          </a:p>
          <a:p>
            <a:pPr algn="ctr"/>
            <a:r>
              <a:rPr lang="ru-RU" dirty="0" smtClean="0">
                <a:solidFill>
                  <a:srgbClr val="0000CC"/>
                </a:solidFill>
              </a:rPr>
              <a:t>воспитатель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ВЕТЕРИНАР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000" dirty="0" smtClean="0"/>
              <a:t>Если животное болеет,</a:t>
            </a:r>
            <a:br>
              <a:rPr lang="ru-RU" sz="2000" dirty="0" smtClean="0"/>
            </a:br>
            <a:r>
              <a:rPr lang="ru-RU" sz="2000" dirty="0" smtClean="0"/>
              <a:t>Стремишься ты всегда помочь,</a:t>
            </a:r>
            <a:br>
              <a:rPr lang="ru-RU" sz="2000" dirty="0" smtClean="0"/>
            </a:br>
            <a:r>
              <a:rPr lang="ru-RU" sz="2000" dirty="0" smtClean="0"/>
              <a:t>И вот болезнь уже не смеет</a:t>
            </a:r>
            <a:br>
              <a:rPr lang="ru-RU" sz="2000" dirty="0" smtClean="0"/>
            </a:br>
            <a:r>
              <a:rPr lang="ru-RU" sz="2000" dirty="0" smtClean="0"/>
              <a:t>Терзать его, уходит прочь.</a:t>
            </a:r>
            <a:br>
              <a:rPr lang="ru-RU" sz="2000" dirty="0" smtClean="0"/>
            </a:br>
            <a:r>
              <a:rPr lang="ru-RU" sz="2000" dirty="0" smtClean="0"/>
              <a:t>Ветеринар — добряк сердечный,</a:t>
            </a:r>
            <a:br>
              <a:rPr lang="ru-RU" sz="2000" dirty="0" smtClean="0"/>
            </a:br>
            <a:r>
              <a:rPr lang="ru-RU" sz="2000" dirty="0" smtClean="0"/>
              <a:t>Тебя хоть ночью подними,</a:t>
            </a:r>
            <a:br>
              <a:rPr lang="ru-RU" sz="2000" dirty="0" smtClean="0"/>
            </a:br>
            <a:r>
              <a:rPr lang="ru-RU" sz="2000" dirty="0" smtClean="0"/>
              <a:t>Ты к ним всегда по-человечьи,</a:t>
            </a:r>
            <a:br>
              <a:rPr lang="ru-RU" sz="2000" dirty="0" smtClean="0"/>
            </a:br>
            <a:r>
              <a:rPr lang="ru-RU" sz="2000" dirty="0" smtClean="0"/>
              <a:t>И всем нам нужно быть людьми...</a:t>
            </a:r>
            <a:endParaRPr lang="ru-RU" sz="2000" dirty="0"/>
          </a:p>
        </p:txBody>
      </p:sp>
      <p:pic>
        <p:nvPicPr>
          <p:cNvPr id="4" name="Рисунок 3" descr="https://fsd.multiurok.ru/html/2017/07/05/s_595c8e47def32/657283_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836712"/>
            <a:ext cx="298784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11960" y="4037003"/>
            <a:ext cx="45365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Наш спасатель ходит парой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доброй девочкой Тамарой.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Лечит та зверей отваром,</a:t>
            </a:r>
            <a:endParaRPr kumimoji="0" lang="ru-RU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Хочет  стать 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(Ветеринаром)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БИБЛИОТЕКАРЬ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Большой знаток литературы,</a:t>
            </a:r>
          </a:p>
          <a:p>
            <a:pPr>
              <a:buNone/>
            </a:pPr>
            <a:r>
              <a:rPr lang="ru-RU" sz="2000" dirty="0" smtClean="0"/>
              <a:t>Хранитель и ценитель книг.</a:t>
            </a:r>
          </a:p>
          <a:p>
            <a:pPr>
              <a:buNone/>
            </a:pPr>
            <a:r>
              <a:rPr lang="ru-RU" sz="2000" dirty="0" smtClean="0"/>
              <a:t>Библиотекарь – в мир культуры</a:t>
            </a:r>
          </a:p>
          <a:p>
            <a:pPr>
              <a:buNone/>
            </a:pPr>
            <a:r>
              <a:rPr lang="ru-RU" sz="2000" dirty="0" smtClean="0"/>
              <a:t>Для всех нас лучший проводник.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88024" y="407707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47971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книжном море он бескрайнем Настоящий капитан.</a:t>
            </a:r>
          </a:p>
          <a:p>
            <a:r>
              <a:rPr lang="ru-RU" dirty="0" smtClean="0"/>
              <a:t>Отыскать любую книжку</a:t>
            </a:r>
          </a:p>
          <a:p>
            <a:r>
              <a:rPr lang="ru-RU" dirty="0" smtClean="0"/>
              <a:t> Помогает быстро нам! (Библиотекарь)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8" name="Рисунок 7" descr="https://fsd.multiurok.ru/html/2017/07/05/s_595c8e47def32/657283_4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908720"/>
            <a:ext cx="3777615" cy="324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ВОСПИТАТЕЛЬ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1" name="Picture 1" descr="C:\Users\Анастасия\Desktop\do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72432" y="1124744"/>
            <a:ext cx="4757174" cy="3168352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51520" y="1052736"/>
            <a:ext cx="428396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Нас в Саду всегда встречает,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 нас и развлекает.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надо – пожурит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заботой окружит.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тихий час уложит спать,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заботливая мать.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Очень мил и деликатен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Наш любимый воспитатель!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45091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067944" y="4869160"/>
            <a:ext cx="46805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 вежливости нас,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Почитает вслух рассказ.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 учитель, не писатель.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няня,... (воспитатель)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635896" y="260648"/>
            <a:ext cx="156363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Врач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527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Едва ли в мире есть профессия,</a:t>
            </a:r>
            <a:br>
              <a:rPr lang="ru-RU" dirty="0" smtClean="0"/>
            </a:br>
            <a:r>
              <a:rPr lang="ru-RU" dirty="0" smtClean="0"/>
              <a:t>Которая была б важней,</a:t>
            </a:r>
            <a:br>
              <a:rPr lang="ru-RU" dirty="0" smtClean="0"/>
            </a:br>
            <a:r>
              <a:rPr lang="ru-RU" dirty="0" smtClean="0"/>
              <a:t>Чем для людей других полезная</a:t>
            </a:r>
            <a:br>
              <a:rPr lang="ru-RU" dirty="0" smtClean="0"/>
            </a:br>
            <a:r>
              <a:rPr lang="ru-RU" dirty="0" smtClean="0"/>
              <a:t>Работа опытных врачей.</a:t>
            </a:r>
            <a:br>
              <a:rPr lang="ru-RU" dirty="0" smtClean="0"/>
            </a:br>
            <a:r>
              <a:rPr lang="ru-RU" dirty="0" smtClean="0"/>
              <a:t>Их участь – боли и страдания,</a:t>
            </a:r>
            <a:br>
              <a:rPr lang="ru-RU" dirty="0" smtClean="0"/>
            </a:br>
            <a:r>
              <a:rPr lang="ru-RU" dirty="0" smtClean="0"/>
              <a:t>Жестокость смерти и болезнь.</a:t>
            </a:r>
            <a:br>
              <a:rPr lang="ru-RU" dirty="0" smtClean="0"/>
            </a:br>
            <a:r>
              <a:rPr lang="ru-RU" dirty="0" smtClean="0"/>
              <a:t>Здоровья людям дарование,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96952"/>
            <a:ext cx="3544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Для них важней сейчас и здесь</a:t>
            </a:r>
            <a:endParaRPr lang="ru-RU" dirty="0"/>
          </a:p>
        </p:txBody>
      </p:sp>
      <p:pic>
        <p:nvPicPr>
          <p:cNvPr id="7" name="Рисунок 6" descr="https://fsd.multiurok.ru/html/2017/07/05/s_595c8e47def32/657283_9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836712"/>
            <a:ext cx="379816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067944" y="4725144"/>
            <a:ext cx="446449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пропишет витамины?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излечит от ангины?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прививках ты не плачь —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лечиться, знает... (врач)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59832" y="332656"/>
            <a:ext cx="25849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Дворник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79512" y="1395643"/>
            <a:ext cx="44644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Пыльная у дворника работа –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Только солнце над землёй взойдёт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порою до седьмого пота,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Всё метёт, метёт, метёт, метёт.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Осенью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засыпят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листья дворик,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зимой – то снег, то гололёд.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берёт метлу, лопату дворник,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Каждый день для нас, из года в год!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fsd.multiurok.ru/html/2017/07/05/s_595c8e47def32/657283_1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052736"/>
            <a:ext cx="342492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76056" y="414908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932040" y="4509120"/>
            <a:ext cx="284380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Разгребает снег лопатой,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Подметает двор метлой.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Догадались ли, ребята,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следит за чистотой? (Дворник)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59832" y="260648"/>
            <a:ext cx="286706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Дизайнер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052736"/>
            <a:ext cx="432048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Дизайнер, всем известно —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Твоя работа интересна,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Здесь нужно знанья проявить,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задумку воплотить.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Твои работы удивляют,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 что там, просто поражают,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Ведь ты же профессионал,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чем займешься, сразу знал.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fsd.multiurok.ru/html/2017/07/05/s_595c8e47def32/657283_13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764704"/>
            <a:ext cx="244827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fsd.multiurok.ru/html/2017/07/05/s_595c8e47def32/657283_14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628800"/>
            <a:ext cx="250753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139952" y="45091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ЗАГАДКА</a:t>
            </a:r>
          </a:p>
          <a:p>
            <a:pPr algn="ctr"/>
            <a:r>
              <a:rPr lang="ru-RU" dirty="0" smtClean="0"/>
              <a:t>Он </a:t>
            </a:r>
            <a:r>
              <a:rPr lang="ru-RU" dirty="0" smtClean="0"/>
              <a:t>одежду создает, </a:t>
            </a:r>
            <a:endParaRPr lang="ru-RU" dirty="0" smtClean="0"/>
          </a:p>
          <a:p>
            <a:pPr algn="ctr"/>
            <a:r>
              <a:rPr lang="ru-RU" dirty="0" smtClean="0"/>
              <a:t>а</a:t>
            </a:r>
            <a:r>
              <a:rPr lang="ru-RU" dirty="0" smtClean="0"/>
              <a:t> швея потом уж шьет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 smtClean="0"/>
              <a:t>(Дизайнер, модельер)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835696" y="188640"/>
            <a:ext cx="576064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Доярка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1277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/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Кому же коровы дают молоко?</a:t>
            </a:r>
            <a:b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Доярка ответит на это легко.</a:t>
            </a:r>
            <a:b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Тому, кто встаёт раньше всех, на заре,</a:t>
            </a:r>
            <a:b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Кто кормит корову и держит в тепле.</a:t>
            </a:r>
            <a:b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Повещенко</a:t>
            </a:r>
            <a:r>
              <a:rPr lang="ru-RU" sz="2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103440" y="3789040"/>
            <a:ext cx="50405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ЗАГАДКА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Ночью, в полдень, на рассвете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Службу он несёт в секрете,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Её давно бурёнки знают,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Всегда мычанием встречают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за её нелёгкий труд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Всё молоко ей отдают.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(Доярка)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3" descr="C:\Users\Анастасия\Desktop\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908720"/>
            <a:ext cx="4006225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5050</TotalTime>
  <Words>593</Words>
  <Application>Microsoft Office PowerPoint</Application>
  <PresentationFormat>Экран (4:3)</PresentationFormat>
  <Paragraphs>252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Diseño predeterminado</vt:lpstr>
      <vt:lpstr>В МИРЕ ПРОФЕССИЙ</vt:lpstr>
      <vt:lpstr>АРХИТЕКТОР</vt:lpstr>
      <vt:lpstr>ВЕТЕРИНАР </vt:lpstr>
      <vt:lpstr>БИБЛИОТЕКАРЬ</vt:lpstr>
      <vt:lpstr>ВОСПИТАТЕЛЬ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HP</cp:lastModifiedBy>
  <cp:revision>716</cp:revision>
  <dcterms:created xsi:type="dcterms:W3CDTF">2010-05-23T14:28:12Z</dcterms:created>
  <dcterms:modified xsi:type="dcterms:W3CDTF">2021-01-26T07:32:35Z</dcterms:modified>
</cp:coreProperties>
</file>