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4" r:id="rId5"/>
    <p:sldId id="258" r:id="rId6"/>
    <p:sldId id="260" r:id="rId7"/>
    <p:sldId id="265" r:id="rId8"/>
    <p:sldId id="261" r:id="rId9"/>
    <p:sldId id="262" r:id="rId10"/>
    <p:sldId id="263" r:id="rId11"/>
    <p:sldId id="266" r:id="rId12"/>
    <p:sldId id="269" r:id="rId13"/>
    <p:sldId id="268" r:id="rId14"/>
    <p:sldId id="276" r:id="rId15"/>
    <p:sldId id="267" r:id="rId16"/>
    <p:sldId id="273" r:id="rId17"/>
    <p:sldId id="270" r:id="rId18"/>
    <p:sldId id="271" r:id="rId19"/>
    <p:sldId id="272" r:id="rId20"/>
    <p:sldId id="275" r:id="rId21"/>
  </p:sldIdLst>
  <p:sldSz cx="9144000" cy="6858000" type="screen4x3"/>
  <p:notesSz cx="6858000" cy="9144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84" d="100"/>
          <a:sy n="84" d="100"/>
        </p:scale>
        <p:origin x="-966" y="5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4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6123-4EB2-4D69-BBFE-44244E6BA5B4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52DA-4048-49BD-909F-7ACF30E90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6123-4EB2-4D69-BBFE-44244E6BA5B4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52DA-4048-49BD-909F-7ACF30E90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6123-4EB2-4D69-BBFE-44244E6BA5B4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52DA-4048-49BD-909F-7ACF30E90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6123-4EB2-4D69-BBFE-44244E6BA5B4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52DA-4048-49BD-909F-7ACF30E90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6123-4EB2-4D69-BBFE-44244E6BA5B4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52DA-4048-49BD-909F-7ACF30E90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6123-4EB2-4D69-BBFE-44244E6BA5B4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52DA-4048-49BD-909F-7ACF30E90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6123-4EB2-4D69-BBFE-44244E6BA5B4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52DA-4048-49BD-909F-7ACF30E90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6123-4EB2-4D69-BBFE-44244E6BA5B4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52DA-4048-49BD-909F-7ACF30E90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6123-4EB2-4D69-BBFE-44244E6BA5B4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52DA-4048-49BD-909F-7ACF30E90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6123-4EB2-4D69-BBFE-44244E6BA5B4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52DA-4048-49BD-909F-7ACF30E90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6123-4EB2-4D69-BBFE-44244E6BA5B4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52DA-4048-49BD-909F-7ACF30E90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06123-4EB2-4D69-BBFE-44244E6BA5B4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852DA-4048-49BD-909F-7ACF30E90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-1" y="2924944"/>
            <a:ext cx="2950483" cy="393305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3568" y="188641"/>
            <a:ext cx="7772400" cy="4176462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8800" b="1" dirty="0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melia_DG" pitchFamily="2" charset="0"/>
              </a:rPr>
              <a:t/>
            </a:r>
            <a:br>
              <a:rPr lang="ru-RU" sz="8800" b="1" dirty="0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melia_DG" pitchFamily="2" charset="0"/>
              </a:rPr>
            </a:br>
            <a:r>
              <a:rPr lang="ru-RU" sz="8800" b="1" dirty="0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melia_DG" pitchFamily="2" charset="0"/>
              </a:rPr>
              <a:t/>
            </a:r>
            <a:br>
              <a:rPr lang="ru-RU" sz="8800" b="1" dirty="0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melia_DG" pitchFamily="2" charset="0"/>
              </a:rPr>
            </a:br>
            <a:r>
              <a:rPr lang="ru-RU" sz="6000" b="1" dirty="0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melia_DG" pitchFamily="2" charset="0"/>
              </a:rPr>
              <a:t>Проект</a:t>
            </a:r>
            <a:br>
              <a:rPr lang="ru-RU" sz="6000" b="1" dirty="0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melia_DG" pitchFamily="2" charset="0"/>
              </a:rPr>
            </a:br>
            <a:r>
              <a:rPr lang="ru-RU" sz="8800" b="1" dirty="0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melia_DG" pitchFamily="2" charset="0"/>
              </a:rPr>
              <a:t> </a:t>
            </a:r>
            <a:r>
              <a:rPr lang="ru-RU" b="1" dirty="0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melia_DG" pitchFamily="2" charset="0"/>
              </a:rPr>
              <a:t>средней группы </a:t>
            </a:r>
            <a:br>
              <a:rPr lang="ru-RU" b="1" dirty="0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melia_DG" pitchFamily="2" charset="0"/>
              </a:rPr>
            </a:br>
            <a:r>
              <a:rPr lang="ru-RU" sz="6000" b="1" dirty="0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melia_DG" pitchFamily="2" charset="0"/>
              </a:rPr>
              <a:t>«Моя Семья»</a:t>
            </a:r>
            <a:endParaRPr lang="ru-RU" sz="6000" b="1" dirty="0">
              <a:ln w="11430"/>
              <a:solidFill>
                <a:srgbClr val="FFC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melia_DG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36096" y="5301208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Абдуллина А.А.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88641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Муниципальное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казенное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дошкольное образовательное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учреждение</a:t>
            </a:r>
            <a:endParaRPr lang="ru-RU" sz="11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«Детский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сад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№52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пгт.Дружинино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7246326" y="-11789"/>
            <a:ext cx="1870110" cy="249289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179512" y="332656"/>
            <a:ext cx="885698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заучивание и чтение стихотворений о семье , обсуждение пословиц и поговорок, отгадывание загадок, чтение художественных произведений о семье: «Сестрица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Алёнушка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братец Иванушка», «Гуси-лебеди», «Синяя чашка» М. Матвеева, «Теплый хлеб» К. Паустовский, «Сказка об умном мышонке» С. Маршак, «Мамина работа» Е. Пермяк, «Чем пахнут ремесла» Д.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Родари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«Мамина дочка» В. Белов, «Косточка» К. Ушинский , «Как Вовка бабушек выручил»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А.Барто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 «У бабушки дрожат руки» В. Сухомлинский, «Похищенное имя» Шорыгина Т. А., «Посидим в тишине» Е.Благинина.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Художественно-эстетическое развитие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Рисование карандашами «Моя      семья» ,Рисование пальчиком «Мой дом», Рисование красками «Моя любимая мама«, Аппликация " Моя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рука-моя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семья" (рука в руке), Лепка "Семейный    талисман" (божья   коровка)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во взаимодействии с семьей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Консультация «Мама, папа, я – счастливая семья или незабываемый                 выходной». 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Рассказы родителей о своей профессии.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Выпуск стенгазеты  «Моя семья».        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9" y="908720"/>
            <a:ext cx="763284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</a:t>
            </a:r>
            <a:r>
              <a:rPr lang="ru-RU" dirty="0" smtClean="0"/>
              <a:t>.</a:t>
            </a:r>
          </a:p>
          <a:p>
            <a:endParaRPr lang="ru-RU" sz="2000" dirty="0" smtClean="0"/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Подведение итогов проекта.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Итог: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расширилось представление о членах семьи, стали называть кем работают родители. Умеют организовывать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игры на основе имеющихся знаний о семье.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заботы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 всем членам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семьи. Родители приняли активное участие в реализации проекта.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5780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8274" y="-69688"/>
            <a:ext cx="8686800" cy="63408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 дошкольников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827583" y="908720"/>
            <a:ext cx="2376144" cy="23771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8380" y="3861048"/>
            <a:ext cx="1837435" cy="24781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980728"/>
            <a:ext cx="2160240" cy="23308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 descr="C:\Users\Анастасия\Desktop\ридат телефон\IMG_20201209_0932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923928" y="3861048"/>
            <a:ext cx="1837436" cy="24781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340806" y="980728"/>
            <a:ext cx="2119625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C:\Users\Анастасия\Desktop\IMG_20210111_09262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4208" y="3861048"/>
            <a:ext cx="1831849" cy="24706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40658116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 развитие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340768"/>
            <a:ext cx="3240360" cy="288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C:\Users\Анастасия\Desktop\detsad-396521-14562081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4674" y="5301208"/>
            <a:ext cx="1792822" cy="12961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4" name="Picture 6" descr="C:\Users\Анастасия\Desktop\post_58bbf319a36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5229200"/>
            <a:ext cx="1820350" cy="13349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539552" y="836712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ЛЕПКА ТАЛИСМАН СЕМЬИ «БОЖЬЯ КОРОВКА»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19872" y="4797152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РИСОВАНИЕ ПАЛЬЧИКОМ «МОЙ ДОМ»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5186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4320480" cy="31688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23528" y="260648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РИСОВАНИЕ КАРАНДОШОМ «МОЯ СЕМЬЯ»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7" name="Picture 7" descr="C:\Users\Анастасия\Desktop\810043792044098f0944895a869d3896.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4293096"/>
            <a:ext cx="3079611" cy="20549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8" descr="C:\Users\Анастасия\Desktop\554dfd97d27992f97aa3883b62655513.jp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253509" y="3947291"/>
            <a:ext cx="2074832" cy="27664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5076056" y="378904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АППЛИКАЦИЯ  «РУКА В РУКЕ»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7" y="-9941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семьёй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980728"/>
            <a:ext cx="1537829" cy="20828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C:\Users\Анастасия\Desktop\ридат телефон\IMG_20201222_1420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980728"/>
            <a:ext cx="1475617" cy="1990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 descr="C:\Users\Анастасия\Desktop\ридат телефон\IMG_20201222_1421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95536" y="3573016"/>
            <a:ext cx="1441530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6" name="Picture 4" descr="C:\Users\Анастасия\Desktop\ридат телефон\IMG_20201221_1403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1628800"/>
            <a:ext cx="5050161" cy="374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893130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047" y="-24471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Герб семьи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3203848" y="3284984"/>
            <a:ext cx="2651787" cy="1988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8" name="Picture 2" descr="C:\Users\Анастасия\Desktop\0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908720"/>
            <a:ext cx="2205168" cy="2940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9" name="Picture 3" descr="C:\Users\Анастасия\Desktop\gerbsemi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980728"/>
            <a:ext cx="2133600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143537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Стихи по теме проекта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75856" y="1544785"/>
            <a:ext cx="3888432" cy="3754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«Семья – большое счастье</a:t>
            </a: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!»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каждого на свете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Должны быть папа с мамой –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тех, кто всех послушней,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непослушных самых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каждого на свете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Должны быть братья, сёстры…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 жизнь была весёлой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от улыбок пёстрой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каждого на свете: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Детишек, птиц, зверья,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Должны быть те, кто дорог –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Родимая семья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каждого на свете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Должны быть папа с мамой,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 большое счастье –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Подарок самый-самый!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6300192" y="4197486"/>
            <a:ext cx="33123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Стихи о папе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Папа! Ты самый сильный.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всех на свете умней.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Ещё ты самый красивый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всех веселей и добрей.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 же, все мечтают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Похожим быть на тебя,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мы-то с тобой точно знаем: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Твоё отражение — Я!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86512" y="1071546"/>
            <a:ext cx="26277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Сестра моя,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Родной мой человек,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Сестра моя,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Любимая на век.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Сестра моя,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Взрослеем на глазах,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молоко давно,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Обсохло на губах.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Сестра моя,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 старше и умнее,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в зеркало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взглянёшь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Ещё и красивее.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124745"/>
            <a:ext cx="291812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</a:t>
            </a:r>
            <a:r>
              <a:rPr lang="ru-RU" sz="1400" b="1" dirty="0">
                <a:solidFill>
                  <a:srgbClr val="88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братом своим очень-очень горжусь</a:t>
            </a:r>
            <a:b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в этом всем с радостью вновь признаюсь!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Знакомы с рожденья и с детства дружны,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Поэтому очень друг другу нужны!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то, что ты добр и умён,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Отзывчив, надёжен, красив и силён!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Готов ты помочь и понять меня рад,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 — самый хороший и преданный брат!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4071942"/>
            <a:ext cx="3024336" cy="2555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Моя Мама</a:t>
            </a:r>
          </a:p>
          <a:p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просыпаюсь, улыбаюсь я,</a:t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Солнышко целует ласково меня.</a:t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смотрю на солнце — маму вижу я,</a:t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Солнце — это мама милая моя!</a:t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Наступает вечер, скоро спать пойду,</a:t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качает ветер раннюю звезду.</a:t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Песенку о звездах снова слышу я:</a:t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Напевает мама милая моя</a:t>
            </a:r>
            <a:r>
              <a:rPr lang="ru-RU" sz="900" dirty="0">
                <a:latin typeface="Tahoma" panose="020B0604030504040204" pitchFamily="34" charset="0"/>
                <a:ea typeface="Calibri" panose="020F0502020204030204" pitchFamily="34" charset="0"/>
              </a:rPr>
              <a:t>!</a:t>
            </a:r>
            <a:br>
              <a:rPr lang="ru-RU" sz="900" dirty="0">
                <a:latin typeface="Tahoma" panose="020B0604030504040204" pitchFamily="34" charset="0"/>
                <a:ea typeface="Calibri" panose="020F050202020403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89505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071546"/>
            <a:ext cx="8358246" cy="5078313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«Семья»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два, три, четыре (хлопки в ладоши)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живет у нас в квартире? (повороты в стороны с подниманием плеч)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Раз, два, три, четыре, пять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Хлопки в ладоши)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могу пересчитать;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указательным пальцем пересчитывают)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Папа, мама, брат, сестренка,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Кошка Мурка, два котенка,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Мой щегол, сверчок и я-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и вся наша семья! (загибают поочередно пальцы на руке)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«Семейная зарядка»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Осенью, весною,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Летом и зимой.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во двор выходим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Дружною семьёй.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Встанем в круг, и по порядку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делает зарядку.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Мама руки поднимает.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Папа бодро приседает.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Повороты вправо-влево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Делает мой братик Сева.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я сам бегу трусцой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качаю головой.</a:t>
            </a:r>
          </a:p>
        </p:txBody>
      </p:sp>
    </p:spTree>
    <p:extLst>
      <p:ext uri="{BB962C8B-B14F-4D97-AF65-F5344CB8AC3E}">
        <p14:creationId xmlns:p14="http://schemas.microsoft.com/office/powerpoint/2010/main" xmlns="" val="27096005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гимнастики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4282" y="1214422"/>
            <a:ext cx="3714776" cy="4911741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Дружная семейка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 уселась на скамейке/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дружная семейка: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(пальцы сжаты в кулак)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Самой первой села мама,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(разогнуть большой палец)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Рядом — строгий наш отец.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(разогнуть указательный)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Следом братец и сестрица.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(разогнуть средний и безымянный)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 а мне где поместиться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(разогнуть мизинец)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71934" y="1142984"/>
            <a:ext cx="4786346" cy="514353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приехал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пальцы обеих рук сложены вместе)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Мы, мы, мы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хлопают кончики больших пальцев)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Мама, мама, это ты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хлопают кончики указательных)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Да, да, да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хлопают кончики больших пальцев)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Папа, папа, это ты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хлопают кончики средних)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Да, да, да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хлопают кончики больших пальцев)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Братец, братец, это ты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хлопают кончики безымянных)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Да, да, да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хлопают кончики больших пальцев)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Ах, сестричка, это ты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хлопают кончики мизинцев)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Да, да, да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хлопают кончики больших пальцев)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мы вместе, да, да, да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хлопаем в ладоши)</a:t>
            </a:r>
          </a:p>
        </p:txBody>
      </p:sp>
    </p:spTree>
    <p:extLst>
      <p:ext uri="{BB962C8B-B14F-4D97-AF65-F5344CB8AC3E}">
        <p14:creationId xmlns:p14="http://schemas.microsoft.com/office/powerpoint/2010/main" xmlns="" val="1048481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3284984"/>
            <a:ext cx="4073239" cy="357301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95536" y="620688"/>
            <a:ext cx="8424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 проекта: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социально-личностный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Продолжительность проекта: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краткосрочный (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03.по 11.12.2020г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Участники проекта: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дети,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воспитатель,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3750" y="4400452"/>
            <a:ext cx="5230813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24744"/>
            <a:ext cx="5259090" cy="4632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45800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37885" y="2420888"/>
            <a:ext cx="3076407" cy="410091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51520" y="260648"/>
            <a:ext cx="8640960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не все дети знают,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с ними проживают братья и сестры, называя их друзьями. Не знают как зовут их родителей по имени и отчеству. Не знают кем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работают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Многие дети не могут объяснить значимость семьи для человека.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нечеткие, неясные, несформированные представления о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семье.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1"/>
            <a:ext cx="8928992" cy="6733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проекта: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Семья - это первый социальный институт, с которым ребенок встречается в жизни, частью которого является. Семья занимает центральное место в воспитании ребёнка, играет основную роль в формировании мировоззрения, нравственных норм поведения, чувств, социально-нравственного облика и позиции малыша. В семье воспитание детей должно строиться на любви, опыте, традициях, личном примере из детства родных и близких. И какую бы сторону развития ребёнка мы не рассматривали, всегда окажется, что главную роль в становлении его личности на разных возрастных этапах играет семья. В современных условиях, когда большинство семей озабочено решением проблем экономического, а порой физического выживания, усилилась тенденция самоустранения многих родителей от решения вопросов воспитания и личностного развития ребёнка. Родители, не владея в достаточной мере знанием возрастных и индивидуальных особенностей развития ребёнка, порой осуществляют воспитание вслепую, интуитивно. Всё это, как правило, не приносит позитивных результатов. А семья для малыша - это мир, в котором закладываются основы морали, отношения к людям. Членов семьи объединяет кровное родство, любовь, общие интересы. В Семейном кодексе говорится: «Родители являются первыми педагогами». Это действительно так. Воспитательное влияние семьи велико и, к сожалению, не всегда позитивно. От того, каков психологический климат в семье, какие сложились отношения, традиции, обычаи, во многом зависит личность ребёнка в будущем. Там, где родители в семьях уделяют большое внимание формированию традиций и обычаев семьи, дети более уверенно входят в мир взрослых, социализируются.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305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625667" y="3645024"/>
            <a:ext cx="2518333" cy="335699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539552" y="188640"/>
            <a:ext cx="8352928" cy="4290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у детей нравственно – патриотических чувств, воспитание у дошкольников любви к малой Родине – своей 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семье. </a:t>
            </a:r>
            <a:endParaRPr lang="ru-RU" sz="2000" dirty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Задачи: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dirty="0" smtClean="0"/>
              <a:t>Формировать у детей представления о семье, профессии родителей. 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dirty="0" smtClean="0"/>
              <a:t>Воспитывать у детей любовь и уважение  к членам семьи, учить проявлять заботу о родных людях. 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dirty="0" smtClean="0"/>
              <a:t>Совершенствовать стиль партнёрских отношений. Развивать коммуникативные навыки детей. 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dirty="0" smtClean="0"/>
              <a:t>Обогащать детско-родительские отношения опытом совместной творческой деятельности.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3140968"/>
            <a:ext cx="2626370" cy="350100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539552" y="548680"/>
            <a:ext cx="8136904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spcAft>
                <a:spcPts val="0"/>
              </a:spcAft>
            </a:pP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  <a:r>
              <a:rPr lang="ru-RU" sz="20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dirty="0" smtClean="0"/>
              <a:t>  Знание детьми информации о своей семье. 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dirty="0" smtClean="0"/>
              <a:t>  Понимание детьми значимости семьи в жизни каждого человека. 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dirty="0" smtClean="0"/>
              <a:t>  Умение организовать сюжетно-ролевые игры на основе имеющихся знаний о семье. 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dirty="0" smtClean="0"/>
              <a:t>  Проявление заботы и уважения ко всем членам семьи.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3000372"/>
            <a:ext cx="4073239" cy="357301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467544" y="260648"/>
            <a:ext cx="8208912" cy="283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000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реализации проекта: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епосредственно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деятельность;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игры;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беседы;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консультации родителям;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росмотр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мультфильмов, презентаций.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404664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200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745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0" y="3573016"/>
            <a:ext cx="2464314" cy="328498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95536" y="548680"/>
            <a:ext cx="799288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</a:t>
            </a:r>
          </a:p>
          <a:p>
            <a:pPr marL="457200" indent="-457200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дидактический материал, наглядные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пособия, стихи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 проекта, сказки и рассказы, пословицы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поговорки, пальчиковые гимнастики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теме проекта.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для родителей, картотеку бесед по теме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перспективный план.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29520" y="0"/>
            <a:ext cx="1905676" cy="2540901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395536" y="0"/>
            <a:ext cx="5112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Основной этап.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714356"/>
            <a:ext cx="860733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Ласковое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слово», «Собери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портрет», «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Маленькие помощники», «Закончи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старше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?»,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младше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?»,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Родственные отношения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Чудесный мешочек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имени»,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 и назови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«Кто главный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?»,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зовут членов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семьи»,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семья», «Собери семью».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Сюжетно-ролевые игры 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«Семья», «День рожденья», «Магазин», «Больница» «Утро в семье», «Обед в семье», «Папа – хороший хозяин»,  «У нас в семье – младенец», «Вечер в семье», «Мама укладывает детей спать», «Выходной день в семье», «В семье заболел ребенок», «Помогаем маме стирать белье», «Большая уборка дома», «Праздник в   семье: мамин день, Новый год,  день рождения»., . 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Строительные игры «Мебель для дома». </a:t>
            </a:r>
          </a:p>
          <a:p>
            <a:pPr lvl="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Пальчиковые игры 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«Дружная семейка», «Наши мамы»,            «Малыш», «Семья».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с детьми 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Мои братья и сестры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Мой день дома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Выходной день в нашей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семье», «Я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мой папа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бабушки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дедушки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 «Традиции в нашей семье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том, как нужно вести себя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мамой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папой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остальными членами семьи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b4f212df9ca7519b2410b59a6dbd962b2f4a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1336</Words>
  <Application>Microsoft Office PowerPoint</Application>
  <PresentationFormat>Экран (4:3)</PresentationFormat>
  <Paragraphs>154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 Проект  средней группы  «Моя Семья»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Игровая деятельность дошкольников </vt:lpstr>
      <vt:lpstr>Художественно-эстетическое  развитие</vt:lpstr>
      <vt:lpstr>Слайд 14</vt:lpstr>
      <vt:lpstr>Взаимодействие с семьёй</vt:lpstr>
      <vt:lpstr>Герб семьи</vt:lpstr>
      <vt:lpstr>Стихи по теме проекта</vt:lpstr>
      <vt:lpstr>Физминутки</vt:lpstr>
      <vt:lpstr>Пальчиковые гимнастики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Антонина</dc:creator>
  <cp:lastModifiedBy>HP</cp:lastModifiedBy>
  <cp:revision>70</cp:revision>
  <dcterms:created xsi:type="dcterms:W3CDTF">2014-09-12T06:04:27Z</dcterms:created>
  <dcterms:modified xsi:type="dcterms:W3CDTF">2021-01-11T08:21:35Z</dcterms:modified>
</cp:coreProperties>
</file>