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58" r:id="rId6"/>
    <p:sldId id="260" r:id="rId7"/>
    <p:sldId id="265" r:id="rId8"/>
    <p:sldId id="261" r:id="rId9"/>
    <p:sldId id="262" r:id="rId10"/>
    <p:sldId id="263" r:id="rId11"/>
    <p:sldId id="266" r:id="rId12"/>
    <p:sldId id="269" r:id="rId13"/>
    <p:sldId id="268" r:id="rId14"/>
    <p:sldId id="276" r:id="rId15"/>
    <p:sldId id="267" r:id="rId16"/>
    <p:sldId id="273" r:id="rId17"/>
    <p:sldId id="270" r:id="rId18"/>
    <p:sldId id="271" r:id="rId19"/>
    <p:sldId id="272" r:id="rId20"/>
    <p:sldId id="275" r:id="rId21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84" d="100"/>
          <a:sy n="84" d="100"/>
        </p:scale>
        <p:origin x="-966" y="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06123-4EB2-4D69-BBFE-44244E6BA5B4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2924944"/>
            <a:ext cx="2950483" cy="3933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417646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8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/>
            </a:r>
            <a:br>
              <a:rPr lang="ru-RU" sz="88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</a:br>
            <a:r>
              <a:rPr lang="ru-RU" sz="88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/>
            </a:r>
            <a:br>
              <a:rPr lang="ru-RU" sz="88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</a:br>
            <a:r>
              <a:rPr lang="ru-RU" sz="6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Проект</a:t>
            </a:r>
            <a:br>
              <a:rPr lang="ru-RU" sz="6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</a:br>
            <a:r>
              <a:rPr lang="ru-RU" sz="88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 </a:t>
            </a:r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средней группы </a:t>
            </a:r>
            <a:b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</a:br>
            <a:r>
              <a:rPr lang="ru-RU" sz="6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«Моя Семья»</a:t>
            </a:r>
            <a:endParaRPr lang="ru-RU" sz="6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6096" y="5301208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Абдуллина А.А.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1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казенное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дошкольное образовательное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учреждение</a:t>
            </a:r>
            <a:endParaRPr lang="ru-RU" sz="11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«Детский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сад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№52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пгт.Дружинино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246326" y="-11789"/>
            <a:ext cx="1870110" cy="24928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2" y="332656"/>
            <a:ext cx="88569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заучивание и чтение стихотворений о семье , обсуждение пословиц и поговорок, отгадывание загадок, чтение художественных произведений о семье: «Сестрица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братец Иванушка», «Гуси-лебеди», «Синяя чашка» М. Матвеева, «Теплый хлеб» К. Паустовский, «Сказка об умном мышонке» С. Маршак, «Мамина работа» Е. Пермяк, «Чем пахнут ремесла» Д.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«Мамина дочка» В. Белов, «Косточка» К. Ушинский , «Как Вовка бабушек выручил»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 «У бабушки дрожат руки» В. Сухомлинский, «Похищенное имя» Шорыгина Т. А., «Посидим в тишине» Е.Благинина.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Художественно-эстетическое развитие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 карандашами «Моя      семья» ,Рисование пальчиком «Мой дом», Рисование красками «Моя любимая мама«, Аппликация " Моя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рука-моя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семья" (рука в руке), Лепка "Семейный    талисман" (божья   коровка)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во взаимодействии с семьей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Консультация «Мама, папа, я – счастливая семья или незабываемый                 выходной». 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Рассказы родителей о своей профессии.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Выпуск стенгазеты  «Моя семья».        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9" y="908720"/>
            <a:ext cx="763284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r>
              <a:rPr lang="ru-RU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Подведение итогов проекта.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Итог: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расширилось представление о членах семьи, стали называть кем работают родители. Умеют организовывать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 на основе имеющихся знаний о семье.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заботы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 всем членам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семьи. Родители приняли активное участие в реализации проекта.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780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274" y="-69688"/>
            <a:ext cx="8686800" cy="6340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дошкольников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3" y="908720"/>
            <a:ext cx="2376144" cy="2377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380" y="3861048"/>
            <a:ext cx="1837435" cy="2478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980728"/>
            <a:ext cx="2160240" cy="2330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Анастасия\Desktop\ридат телефон\IMG_20201209_093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923928" y="3861048"/>
            <a:ext cx="1837436" cy="2478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340806" y="980728"/>
            <a:ext cx="2119625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Анастасия\Desktop\IMG_20210111_0926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861048"/>
            <a:ext cx="1831849" cy="2470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065811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 развитие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3240360" cy="288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Анастасия\Desktop\detsad-396521-1456208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674" y="5301208"/>
            <a:ext cx="1792822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Анастасия\Desktop\post_58bbf319a3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5229200"/>
            <a:ext cx="1820350" cy="1334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9552" y="83671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ЛЕПКА ТАЛИСМАН СЕМЬИ «БОЖЬЯ КОРОВКА»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872" y="47971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РИСОВАНИЕ ПАЛЬЧИКОМ «МОЙ ДОМ»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18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320480" cy="3168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3528" y="2606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РИСОВАНИЕ КАРАНДОШОМ «МОЯ СЕМЬЯ»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7" name="Picture 7" descr="C:\Users\Анастасия\Desktop\810043792044098f0944895a869d3896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293096"/>
            <a:ext cx="3079611" cy="2054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C:\Users\Анастасия\Desktop\554dfd97d27992f97aa3883b62655513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53509" y="3947291"/>
            <a:ext cx="2074832" cy="2766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076056" y="37890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АППЛИКАЦИЯ  «РУКА В РУКЕ»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7" y="-9941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семьёй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80728"/>
            <a:ext cx="1537829" cy="2082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Анастасия\Desktop\ридат телефон\IMG_20201222_142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980728"/>
            <a:ext cx="1475617" cy="1990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Анастасия\Desktop\ридат телефон\IMG_20201222_142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5536" y="3573016"/>
            <a:ext cx="144153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Анастасия\Desktop\ридат телефон\IMG_20201221_140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628800"/>
            <a:ext cx="5050161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93130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047" y="-24471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семьи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203848" y="3284984"/>
            <a:ext cx="2651787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Анастасия\Desktop\0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2205168" cy="2940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Анастасия\Desktop\gerbsemi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980728"/>
            <a:ext cx="21336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43537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по теме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1544785"/>
            <a:ext cx="3888432" cy="3754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«Семья – большое счастье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на свете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папа с мамой –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тех, кто всех послушней,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непослушных самых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на свете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братья, сёстры…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жизнь была весёлой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от улыбок пёстрой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на свете: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Детишек, птиц, зверья,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те, кто дорог –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Родимая семья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на свете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папа с мамой,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большое счастье –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Подарок самый-самый!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6300192" y="4197486"/>
            <a:ext cx="331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о папе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Папа! Ты самый сильный.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всех на свете умней.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ты самый красивый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всех веселей и добрей.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 же, все мечтают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Похожим быть на тебя,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мы-то с тобой точно знаем: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Твоё отражение — Я!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86512" y="1071546"/>
            <a:ext cx="2627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Сестра моя,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Родной мой человек,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Сестра моя,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Любимая на век.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Сестра моя,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Взрослеем на глазах,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молоко давно,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Обсохло на губах.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Сестра моя,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старше и умнее,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 зеркало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взглянёшь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Ещё и красивее.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124745"/>
            <a:ext cx="29181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1400" b="1" dirty="0">
                <a:solidFill>
                  <a:srgbClr val="88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братом своим очень-очень горжусь</a:t>
            </a:r>
            <a:b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этом всем с радостью вновь признаюсь!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Знакомы с рожденья и с детства дружны,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очень друг другу нужны!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то, что ты добр и умён,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Отзывчив, надёжен, красив и силён!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 ты помочь и понять меня рад,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— самый хороший и преданный брат!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4071942"/>
            <a:ext cx="3024336" cy="2555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Мама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просыпаюсь, улыбаюсь я,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Солнышко целует ласково меня.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смотрю на солнце — маму вижу я,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 — это мама милая моя!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Наступает вечер, скоро спать пойду,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качает ветер раннюю звезду.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Песенку о звездах снова слышу я: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Напевает мама милая моя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!</a:t>
            </a:r>
            <a:b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9505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071546"/>
            <a:ext cx="8358246" cy="507831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два, три, четыре (хлопки в ладоши)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живет у нас в квартире? (повороты в стороны с подниманием плеч)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Хлопки в ладоши)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могу пересчитать;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указательным пальцем пересчитывают)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Папа, мама, брат, сестренка,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 Мурка, два котенка,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щегол, сверчок и я-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вся наша семья! (загибают поочередно пальцы на руке)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«Семейная зарядка»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Осенью, весною,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и зимой.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во двор выходим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Дружною семьёй.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Встанем в круг, и по порядку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делает зарядку.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руки поднимает.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Папа бодро приседает.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Повороты вправо-влево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Делает мой братик Сева.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я сам бегу трусцой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качаю головой.</a:t>
            </a:r>
          </a:p>
        </p:txBody>
      </p:sp>
    </p:spTree>
    <p:extLst>
      <p:ext uri="{BB962C8B-B14F-4D97-AF65-F5344CB8AC3E}">
        <p14:creationId xmlns:p14="http://schemas.microsoft.com/office/powerpoint/2010/main" xmlns="" val="270960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гимнастики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4282" y="1214422"/>
            <a:ext cx="3714776" cy="49117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Дружная семейка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уселась на скамейке/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дружная семейка: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(пальцы сжаты в кулак)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 первой села мама,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(разогнуть большой палец)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— строгий наш отец.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(разогнуть указательный)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Следом братец и сестрица.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(разогнуть средний и безымянный)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а мне где поместиться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(разогнуть мизинец)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1934" y="1142984"/>
            <a:ext cx="4786346" cy="514353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приехал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пальцы обеих рук сложены вместе)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Мы, мы, мы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хлопают кончики больших пальцев)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мама, это 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хлопают кончики указательных)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да, 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хлопают кончики больших пальцев)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Папа, папа, это 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хлопают кончики средних)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да, 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хлопают кончики больших пальцев)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Братец, братец, это 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хлопают кончики безымянных)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да, 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хлопают кончики больших пальцев)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Ах, сестричка, это 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хлопают кончики мизинцев)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да, 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хлопают кончики больших пальцев)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мы вместе, да, да, 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хлопаем в ладоши)</a:t>
            </a:r>
          </a:p>
        </p:txBody>
      </p:sp>
    </p:spTree>
    <p:extLst>
      <p:ext uri="{BB962C8B-B14F-4D97-AF65-F5344CB8AC3E}">
        <p14:creationId xmlns:p14="http://schemas.microsoft.com/office/powerpoint/2010/main" xmlns="" val="1048481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284984"/>
            <a:ext cx="4073239" cy="35730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социально-личностный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краткосрочный (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03.по 11.12.2020г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дети,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3750" y="4400452"/>
            <a:ext cx="523081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259090" cy="463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580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7885" y="2420888"/>
            <a:ext cx="3076407" cy="41009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4096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не все дети знают,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с ними проживают братья и сестры, называя их друзьями. Не знают как зовут их родителей по имени и отчеству. Не знают кем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работают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Многие дети не могут объяснить значимость семьи для человека.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нечеткие, неясные, несформированные представления 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1"/>
            <a:ext cx="8928992" cy="6733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 - это первый социальный институт, с которым ребенок встречается в жизни, частью которого является. Семья занимает центральное место в воспитании ребёнка, играет основную роль в формировании мировоззрения, нравственных норм поведения, чувств, социально-нравственного облика и позиции малыша. В семье воспитание детей должно строиться на любви, опыте, традициях, личном примере из детства родных и близких. И какую бы сторону развития ребёнка мы не рассматривали, всегда окажется, что главную роль в становлении его личности на разных возрастных этапах играет семья. В современных условиях, когда большинство семей озабочено решением проблем экономического, а порой физического выживания, усилилась тенденция самоустранения многих родителей от решения вопросов воспитания и личностного развития ребёнка. Родители, не владея в достаточной мере знанием возрастных и индивидуальных особенностей развития ребёнка, порой осуществляют воспитание вслепую, интуитивно. Всё это, как правило, не приносит позитивных результатов. А семья для малыша - это мир, в котором закладываются основы морали, отношения к людям. Членов семьи объединяет кровное родство, любовь, общие интересы. В Семейном кодексе говорится: «Родители являются первыми педагогами». Это действительно так. Воспитательное влияние семьи велико и, к сожалению, не всегда позитивно. От того, каков психологический климат в семье, какие сложились отношения, традиции, обычаи, во многом зависит личность ребёнка в будущем. Там, где родители в семьях уделяют большое внимание формированию традиций и обычаев семьи, дети более уверенно входят в мир взрослых, социализируются.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0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625667" y="3645024"/>
            <a:ext cx="2518333" cy="33569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8352928" cy="4290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 детей нравственно – патриотических чувств, воспитание у дошкольников любви к малой Родине – своей 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семье. </a:t>
            </a:r>
            <a:endParaRPr lang="ru-RU" sz="2000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Задачи: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Формировать у детей представления о семье, профессии родителей.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Воспитывать у детей любовь и уважение  к членам семьи, учить проявлять заботу о родных людях.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Совершенствовать стиль партнёрских отношений. Развивать коммуникативные навыки детей.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Обогащать детско-родительские отношения опытом совместной творческой деятельности.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3140968"/>
            <a:ext cx="2626370" cy="35010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81369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  Знание детьми информации о своей семье.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  Понимание детьми значимости семьи в жизни каждого человека.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  Умение организовать сюжетно-ролевые игры на основе имеющихся знаний о семье.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  Проявление заботы и уважения ко всем членам семьи.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3000372"/>
            <a:ext cx="4073239" cy="35730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208912" cy="283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реализации проекта: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епосредственно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деятельность;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игры;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беседы;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родителям;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росмотр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мультфильмов, презентаций.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40466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4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3573016"/>
            <a:ext cx="2464314" cy="32849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79928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</a:p>
          <a:p>
            <a:pPr marL="457200" indent="-457200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материал, наглядные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пособия, стихи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проекта, сказки и рассказы, пословицы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поговорки, пальчиковые гимнастики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 проекта.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родителей, картотеку бесед по теме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перспективный план.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0"/>
            <a:ext cx="1905676" cy="25409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95536" y="0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Основной этап.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714356"/>
            <a:ext cx="86073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Ласковое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слово», «Собери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портрет»,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помощники», «Закончи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старше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младше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Родственные отношения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Чудесный мешочек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имени»,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и назови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главный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членов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семья», «Собери семью».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Сюжетно-ролевые игры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«Семья», «День рожденья», «Магазин», «Больница» «Утро в семье», «Обед в семье», «Папа – хороший хозяин»,  «У нас в семье – младенец», «Вечер в семье», «Мама укладывает детей спать», «Выходной день в семье», «В семье заболел ребенок», «Помогаем маме стирать белье», «Большая уборка дома», «Праздник в   семье: мамин день, Новый год,  день рождения»., . 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Строительные игры «Мебель для дома». </a:t>
            </a: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Пальчиковые игры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«Дружная семейка», «Наши мамы»,            «Малыш», «Семья».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детьми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братья и сестры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день дома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 день в нашей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семье», «Я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мой папа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бабушки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дедушки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«Традиции в нашей семье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как нужно вести себя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мамой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папой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остальными членами семьи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4f212df9ca7519b2410b59a6dbd962b2f4a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1336</Words>
  <Application>Microsoft Office PowerPoint</Application>
  <PresentationFormat>Экран (4:3)</PresentationFormat>
  <Paragraphs>154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Проект  средней группы  «Моя Семья»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Игровая деятельность дошкольников </vt:lpstr>
      <vt:lpstr>Художественно-эстетическое  развитие</vt:lpstr>
      <vt:lpstr>Слайд 14</vt:lpstr>
      <vt:lpstr>Взаимодействие с семьёй</vt:lpstr>
      <vt:lpstr>Герб семьи</vt:lpstr>
      <vt:lpstr>Стихи по теме проекта</vt:lpstr>
      <vt:lpstr>Физминутки</vt:lpstr>
      <vt:lpstr>Пальчиковые гимнастики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HP</cp:lastModifiedBy>
  <cp:revision>70</cp:revision>
  <dcterms:created xsi:type="dcterms:W3CDTF">2014-09-12T06:04:27Z</dcterms:created>
  <dcterms:modified xsi:type="dcterms:W3CDTF">2021-01-11T08:21:35Z</dcterms:modified>
</cp:coreProperties>
</file>