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627F-259E-4EBB-ABBC-64C3FCFCEA5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0995-7F6E-4216-9067-8C5EB500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627F-259E-4EBB-ABBC-64C3FCFCEA5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0995-7F6E-4216-9067-8C5EB500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627F-259E-4EBB-ABBC-64C3FCFCEA5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0995-7F6E-4216-9067-8C5EB500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627F-259E-4EBB-ABBC-64C3FCFCEA5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0995-7F6E-4216-9067-8C5EB500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627F-259E-4EBB-ABBC-64C3FCFCEA5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0995-7F6E-4216-9067-8C5EB500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627F-259E-4EBB-ABBC-64C3FCFCEA5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0995-7F6E-4216-9067-8C5EB500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627F-259E-4EBB-ABBC-64C3FCFCEA5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0995-7F6E-4216-9067-8C5EB500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627F-259E-4EBB-ABBC-64C3FCFCEA5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0995-7F6E-4216-9067-8C5EB500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627F-259E-4EBB-ABBC-64C3FCFCEA5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0995-7F6E-4216-9067-8C5EB500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627F-259E-4EBB-ABBC-64C3FCFCEA5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0995-7F6E-4216-9067-8C5EB500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627F-259E-4EBB-ABBC-64C3FCFCEA5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0995-7F6E-4216-9067-8C5EB500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E627F-259E-4EBB-ABBC-64C3FCFCEA5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20995-7F6E-4216-9067-8C5EB5003F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757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Отчет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самообразованию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2019-2020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0439" y="2132856"/>
            <a:ext cx="55135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Воспитатель: Пономарева Е.И.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59960" y="3501008"/>
            <a:ext cx="70617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Тема: «Игровая деятельность детей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среднего дошкольного возраста»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5895" y="476672"/>
            <a:ext cx="39536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Дидактические игры: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IMG_20191213_1546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124744"/>
            <a:ext cx="4764021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00414_1327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615608" y="504056"/>
            <a:ext cx="4032448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00414_132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157700"/>
            <a:ext cx="3600400" cy="2700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00414_1324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52736"/>
            <a:ext cx="2733768" cy="3645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00414_1316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3861048"/>
            <a:ext cx="3707904" cy="278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340" y="404664"/>
            <a:ext cx="69748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Придумываем игры на улице: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IMG_20200115_110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311181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00318_112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836712"/>
            <a:ext cx="300379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00130_1148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196752"/>
            <a:ext cx="2085696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90827_1055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501008"/>
            <a:ext cx="235572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91028_1130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3140968"/>
            <a:ext cx="284178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382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Играем дома: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IMG-20200429-WA0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32656"/>
            <a:ext cx="3683901" cy="276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200429-WA0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56992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00430-WA00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996952"/>
            <a:ext cx="273376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0430-WA00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692696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6284" y="260648"/>
            <a:ext cx="613571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800" b="1" dirty="0">
                <a:solidFill>
                  <a:srgbClr val="FF0000"/>
                </a:solidFill>
              </a:rPr>
              <a:t>Игра – это искра, зажигающая огонек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пытливости </a:t>
            </a:r>
            <a:r>
              <a:rPr lang="ru-RU" sz="2800" b="1" dirty="0">
                <a:solidFill>
                  <a:srgbClr val="FF0000"/>
                </a:solidFill>
              </a:rPr>
              <a:t>и любознательности.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(</a:t>
            </a:r>
            <a:r>
              <a:rPr lang="ru-RU" sz="2800" b="1" dirty="0">
                <a:solidFill>
                  <a:srgbClr val="FF0000"/>
                </a:solidFill>
              </a:rPr>
              <a:t>В.А. Сухомлинский)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IMG_20191022_094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3813887" cy="508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92152" y="2967335"/>
            <a:ext cx="7359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8559" y="4221088"/>
            <a:ext cx="910544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условий для активной и самостоятельной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творческой деятельности, формирование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ребенка позитивных межличностных отношений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процессе игры.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20191112_114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88640"/>
            <a:ext cx="3096344" cy="4128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6041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/>
              <a:t>Создана предметно-развивающая  среда, для</a:t>
            </a:r>
            <a:endParaRPr lang="ru-RU" sz="3600" dirty="0"/>
          </a:p>
          <a:p>
            <a:pPr lvl="0"/>
            <a:r>
              <a:rPr lang="ru-RU" sz="3600" dirty="0" smtClean="0"/>
              <a:t>самостоятельно - игровой деятельности детей</a:t>
            </a:r>
          </a:p>
          <a:p>
            <a:pPr lvl="0"/>
            <a:r>
              <a:rPr lang="ru-RU" sz="3600" dirty="0" smtClean="0"/>
              <a:t> группы «Ромашки»</a:t>
            </a:r>
            <a:endParaRPr lang="ru-RU" sz="3600" dirty="0"/>
          </a:p>
        </p:txBody>
      </p:sp>
      <p:pic>
        <p:nvPicPr>
          <p:cNvPr id="3" name="Рисунок 2" descr="IMG_20190709_093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276872"/>
            <a:ext cx="5112568" cy="3834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2542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Центры для сюжетно ролевых игр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IMG_20200414_131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00414_1313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84784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00414_1313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995682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203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Спортивный уголок для подвижных игр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IMG_20200414_131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79912" y="2132856"/>
            <a:ext cx="50171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Музыкальный уголок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IMG_20200414_1314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996952"/>
            <a:ext cx="2643758" cy="352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312" y="260648"/>
            <a:ext cx="90236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 познания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различными дидактическими играми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IMG_20200414_131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00414_131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3212976"/>
            <a:ext cx="4259965" cy="319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74135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 художественно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эстетического развития </a:t>
            </a:r>
          </a:p>
        </p:txBody>
      </p:sp>
      <p:pic>
        <p:nvPicPr>
          <p:cNvPr id="3" name="Рисунок 2" descr="IMG_20200414_131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980728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00414_131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764704"/>
            <a:ext cx="351039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00414_1308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08920"/>
            <a:ext cx="300379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87824" y="5589240"/>
            <a:ext cx="5653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Уголок уединения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763" y="692696"/>
            <a:ext cx="33444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мы играем: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556792"/>
            <a:ext cx="45253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Сюжетно - ролевые игры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IMG_20190827_083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2643758" cy="352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91126_0858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36912"/>
            <a:ext cx="3165816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00318_121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348880"/>
            <a:ext cx="3075806" cy="410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91213_154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548680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00318_1211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40973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91213_155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492896"/>
            <a:ext cx="300379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122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 Банников</dc:creator>
  <cp:lastModifiedBy>Виталий Банников</cp:lastModifiedBy>
  <cp:revision>14</cp:revision>
  <dcterms:created xsi:type="dcterms:W3CDTF">2020-06-04T17:54:08Z</dcterms:created>
  <dcterms:modified xsi:type="dcterms:W3CDTF">2020-06-04T19:42:24Z</dcterms:modified>
</cp:coreProperties>
</file>