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6858000" cy="9144000" type="screen4x3"/>
  <p:notesSz cx="6858000" cy="994568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24" autoAdjust="0"/>
  </p:normalViewPr>
  <p:slideViewPr>
    <p:cSldViewPr>
      <p:cViewPr>
        <p:scale>
          <a:sx n="53" d="100"/>
          <a:sy n="53" d="100"/>
        </p:scale>
        <p:origin x="-2250" y="-54"/>
      </p:cViewPr>
      <p:guideLst>
        <p:guide orient="horz" pos="288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1731E-34D4-4CE9-8A14-7A26C870ADD1}" type="datetimeFigureOut">
              <a:rPr lang="ru-RU" smtClean="0"/>
              <a:pPr/>
              <a:t>21.01.2021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F2542A-1C97-4A94-9EC5-7EEE47D8F6D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1731E-34D4-4CE9-8A14-7A26C870ADD1}" type="datetimeFigureOut">
              <a:rPr lang="ru-RU" smtClean="0"/>
              <a:pPr/>
              <a:t>21.01.2021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F2542A-1C97-4A94-9EC5-7EEE47D8F6D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1731E-34D4-4CE9-8A14-7A26C870ADD1}" type="datetimeFigureOut">
              <a:rPr lang="ru-RU" smtClean="0"/>
              <a:pPr/>
              <a:t>21.01.2021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F2542A-1C97-4A94-9EC5-7EEE47D8F6D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1731E-34D4-4CE9-8A14-7A26C870ADD1}" type="datetimeFigureOut">
              <a:rPr lang="ru-RU" smtClean="0"/>
              <a:pPr/>
              <a:t>21.01.2021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F2542A-1C97-4A94-9EC5-7EEE47D8F6D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1731E-34D4-4CE9-8A14-7A26C870ADD1}" type="datetimeFigureOut">
              <a:rPr lang="ru-RU" smtClean="0"/>
              <a:pPr/>
              <a:t>21.01.2021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F2542A-1C97-4A94-9EC5-7EEE47D8F6D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1731E-34D4-4CE9-8A14-7A26C870ADD1}" type="datetimeFigureOut">
              <a:rPr lang="ru-RU" smtClean="0"/>
              <a:pPr/>
              <a:t>21.01.2021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F2542A-1C97-4A94-9EC5-7EEE47D8F6D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1731E-34D4-4CE9-8A14-7A26C870ADD1}" type="datetimeFigureOut">
              <a:rPr lang="ru-RU" smtClean="0"/>
              <a:pPr/>
              <a:t>21.01.2021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F2542A-1C97-4A94-9EC5-7EEE47D8F6D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1731E-34D4-4CE9-8A14-7A26C870ADD1}" type="datetimeFigureOut">
              <a:rPr lang="ru-RU" smtClean="0"/>
              <a:pPr/>
              <a:t>21.01.2021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F2542A-1C97-4A94-9EC5-7EEE47D8F6D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1731E-34D4-4CE9-8A14-7A26C870ADD1}" type="datetimeFigureOut">
              <a:rPr lang="ru-RU" smtClean="0"/>
              <a:pPr/>
              <a:t>21.01.2021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F2542A-1C97-4A94-9EC5-7EEE47D8F6D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1731E-34D4-4CE9-8A14-7A26C870ADD1}" type="datetimeFigureOut">
              <a:rPr lang="ru-RU" smtClean="0"/>
              <a:pPr/>
              <a:t>21.01.2021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F2542A-1C97-4A94-9EC5-7EEE47D8F6D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1731E-34D4-4CE9-8A14-7A26C870ADD1}" type="datetimeFigureOut">
              <a:rPr lang="ru-RU" smtClean="0"/>
              <a:pPr/>
              <a:t>21.01.2021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F2542A-1C97-4A94-9EC5-7EEE47D8F6D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C1731E-34D4-4CE9-8A14-7A26C870ADD1}" type="datetimeFigureOut">
              <a:rPr lang="ru-RU" smtClean="0"/>
              <a:pPr/>
              <a:t>21.01.2021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F2542A-1C97-4A94-9EC5-7EEE47D8F6DA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Анастасия\Desktop\hello_html_m61384a44-792x1024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4450" y="0"/>
            <a:ext cx="6767513" cy="9144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 descr="C:\Users\Анастасия\Desktop\hello_html_m6af684a1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6858000" cy="9144000"/>
          </a:xfrm>
          <a:prstGeom prst="rect">
            <a:avLst/>
          </a:prstGeom>
          <a:noFill/>
        </p:spPr>
      </p:pic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692696" y="611560"/>
            <a:ext cx="4968552" cy="2308324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5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 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Дети ведут себя очень активно и зимой, и летом. Однако именно в зимний период значительно возрастает число травм, особенно в период каникул, когда дети больше располагают свободным временем, чаще находятся на улице и остаются без присмотра взрослых.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55" name="Rectangle 7"/>
          <p:cNvSpPr>
            <a:spLocks noChangeArrowheads="1"/>
          </p:cNvSpPr>
          <p:nvPr/>
        </p:nvSpPr>
        <p:spPr bwMode="auto">
          <a:xfrm>
            <a:off x="260648" y="4283968"/>
            <a:ext cx="6192688" cy="4524315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ru-RU" sz="15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 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Если вы решили доверить ребенку самостоятельно спуститься с горки на санках, расскажите ему, что: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 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спускаться следует только с ровных, пологих горок, без трамплинов, кочек, деревьев или кустов на пути;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перед спуском нужно проверить, свободна ли трасса, не собираются ли ее пересекать с другого склона;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на сани садятся только верхом, держась за веревочку. Ноги не ставят на полозья, держат с боков полусогнутыми;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чтобы повернуть на ходу, достаточно спустить ногу на снег с той стороны, в которую хочешь повернуть сани;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чтобы затормозить, надо опустить на снег ноги и резко поднять передок санок;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научите его падать: в момент падения он должен уметь группироваться, собираться в комочек, так, чтобы ушиб приходился на как можно большую площадь.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/>
                <a:ea typeface="Times New Roman" pitchFamily="18" charset="0"/>
                <a:cs typeface="Tahoma" pitchFamily="34" charset="0"/>
              </a:rPr>
              <a:t> 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56" name="Rectangle 8"/>
          <p:cNvSpPr>
            <a:spLocks noChangeArrowheads="1"/>
          </p:cNvSpPr>
          <p:nvPr/>
        </p:nvSpPr>
        <p:spPr bwMode="auto">
          <a:xfrm>
            <a:off x="0" y="3781425"/>
            <a:ext cx="6858000" cy="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10" name="Рисунок 2" descr="http://sad14.slonim.edu.by/ru/sm_full.aspx?guid=1985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81128" y="2987824"/>
            <a:ext cx="1016893" cy="1350909"/>
          </a:xfrm>
          <a:prstGeom prst="rect">
            <a:avLst/>
          </a:prstGeom>
          <a:noFill/>
        </p:spPr>
      </p:pic>
      <p:pic>
        <p:nvPicPr>
          <p:cNvPr id="11" name="Рисунок 10" descr="http://sad14.slonim.edu.by/ru/sm_full.aspx?guid=18483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04664" y="3059832"/>
            <a:ext cx="1547543" cy="11768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3" descr="C:\Users\Анастасия\Desktop\hello_html_m6af684a1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6858000" cy="9144000"/>
          </a:xfrm>
          <a:prstGeom prst="rect">
            <a:avLst/>
          </a:prstGeom>
          <a:noFill/>
        </p:spPr>
      </p:pic>
      <p:sp>
        <p:nvSpPr>
          <p:cNvPr id="5121" name="Rectangle 1"/>
          <p:cNvSpPr>
            <a:spLocks noChangeArrowheads="1"/>
          </p:cNvSpPr>
          <p:nvPr/>
        </p:nvSpPr>
        <p:spPr bwMode="auto">
          <a:xfrm>
            <a:off x="260648" y="514774"/>
            <a:ext cx="5976664" cy="6986528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Категорически запретите ребенку кататься с горок, выходящих на проезжую часть улицы или железнодорожное полотно, и разъясните, насколько это опасно для жизни.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/>
                <a:ea typeface="Times New Roman" pitchFamily="18" charset="0"/>
                <a:cs typeface="Tahoma" pitchFamily="34" charset="0"/>
              </a:rPr>
              <a:t> 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Чтобы избежать травм и обморожений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 взрослым следует правильно подобрать зимнюю обувь для детей. Она должна быть удобной, теплой и главное - с крупной ребристой подошвой.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/>
                <a:ea typeface="Times New Roman" pitchFamily="18" charset="0"/>
                <a:cs typeface="Tahoma" pitchFamily="34" charset="0"/>
              </a:rPr>
              <a:t> 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Еще одна частая зимняя травма – повреждение глаз.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 Крепко слепленный и метко запущенный снежок может лишить ребенка зрения. Поэтому объясните ребенку, что во время снежного боя лучше находиться подальше от его эпицентра. А в случае попадания снежка в глаз, ребенка необходимо показать врачу-офтальмологу.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/>
                <a:ea typeface="Times New Roman" pitchFamily="18" charset="0"/>
                <a:cs typeface="Tahoma" pitchFamily="34" charset="0"/>
              </a:rPr>
              <a:t> 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В период зимних каникул и новогодних праздников самые любимые детские развлечения – 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фейерверки и петарды.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 На рынок новогодних праздников поступают многообразные пиротехнические средства, которые очень далеки от невинной игрушки и беззаботного проведения праздника. Первая вспышка и взрыв ослепляет и глушит. К тому же, петарда может разорваться совсем не в том месте, где планируется. Если стрелять с руки, можно остаться без конечностей, получить ожоги рук и лица. Исходя из этого, стрельбу пиротехникой можно разрешать только подросткам старше 14 лет и только под наблюдением взрослых, соблюдая строгие правила безопасности. Запуская петарду, нельзя стоять под деревом, у стены, рядом с товарищами, стрелять с руки, направлять траекторию полета в сторону прохожих, животных, построек. Нельзя запускать петарды в помещении.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6" name="Рисунок 1" descr="http://sad14.slonim.edu.by/ru/sm_full.aspx?guid=1984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7084165"/>
            <a:ext cx="1702118" cy="205983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3" descr="C:\Users\Анастасия\Desktop\hello_html_m6af684a1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6858000" cy="9144000"/>
          </a:xfrm>
          <a:prstGeom prst="rect">
            <a:avLst/>
          </a:prstGeom>
          <a:noFill/>
        </p:spPr>
      </p:pic>
      <p:sp>
        <p:nvSpPr>
          <p:cNvPr id="4097" name="Rectangle 1"/>
          <p:cNvSpPr>
            <a:spLocks noChangeArrowheads="1"/>
          </p:cNvSpPr>
          <p:nvPr/>
        </p:nvSpPr>
        <p:spPr bwMode="auto">
          <a:xfrm>
            <a:off x="476672" y="179512"/>
            <a:ext cx="5976664" cy="4524315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Чтобы предупредить возникновение дорожно-транспортного травматизма, дети должны знать и соблюдать следующие правила, когда переходят дорогу: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остановиться на обочине;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посмотреть в обе стороны;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перед тем как переходить дорогу, убедиться, что на дороге нет машин или других транспортных средств;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идти, но ни в коем случае не бежать;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переходить дорогу только в установленных местах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на дорогу надо выходить спокойно, сосредоточенно, уверенно и так, чтобы водитель видел тебя;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если транспортный поток застал на середине дороги, следует остановиться и не паниковать;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маленького ребенка переводить через дорогу надо только за руку;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детям нельзя играть возле дороги, особенно с мячом.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/>
                <a:ea typeface="Times New Roman" pitchFamily="18" charset="0"/>
                <a:cs typeface="Tahoma" pitchFamily="34" charset="0"/>
              </a:rPr>
              <a:t> 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1124744" y="4932040"/>
            <a:ext cx="5184576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Уважаемые родители! Многих серьезных травм можно избежать, если вы будете внимательно следить за своими детьми и заботиться, чтобы их окружение было безопасным!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 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70</TotalTime>
  <Words>163</Words>
  <Application>Microsoft Office PowerPoint</Application>
  <PresentationFormat>Экран (4:3)</PresentationFormat>
  <Paragraphs>24</Paragraphs>
  <Slides>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Тема Office</vt:lpstr>
      <vt:lpstr>Слайд 1</vt:lpstr>
      <vt:lpstr>Слайд 2</vt:lpstr>
      <vt:lpstr>Слайд 3</vt:lpstr>
      <vt:lpstr>Слайд 4</vt:lpstr>
    </vt:vector>
  </TitlesOfParts>
  <Company>HP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HP</dc:creator>
  <cp:lastModifiedBy>HP</cp:lastModifiedBy>
  <cp:revision>8</cp:revision>
  <dcterms:created xsi:type="dcterms:W3CDTF">2020-12-20T13:26:31Z</dcterms:created>
  <dcterms:modified xsi:type="dcterms:W3CDTF">2021-01-21T10:34:26Z</dcterms:modified>
</cp:coreProperties>
</file>