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53" d="100"/>
          <a:sy n="53" d="100"/>
        </p:scale>
        <p:origin x="-2250" y="-5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731E-34D4-4CE9-8A14-7A26C870ADD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542A-1C97-4A94-9EC5-7EEE47D8F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731E-34D4-4CE9-8A14-7A26C870ADD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542A-1C97-4A94-9EC5-7EEE47D8F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731E-34D4-4CE9-8A14-7A26C870ADD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542A-1C97-4A94-9EC5-7EEE47D8F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731E-34D4-4CE9-8A14-7A26C870ADD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542A-1C97-4A94-9EC5-7EEE47D8F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731E-34D4-4CE9-8A14-7A26C870ADD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542A-1C97-4A94-9EC5-7EEE47D8F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731E-34D4-4CE9-8A14-7A26C870ADD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542A-1C97-4A94-9EC5-7EEE47D8F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731E-34D4-4CE9-8A14-7A26C870ADD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542A-1C97-4A94-9EC5-7EEE47D8F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731E-34D4-4CE9-8A14-7A26C870ADD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542A-1C97-4A94-9EC5-7EEE47D8F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731E-34D4-4CE9-8A14-7A26C870ADD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542A-1C97-4A94-9EC5-7EEE47D8F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731E-34D4-4CE9-8A14-7A26C870ADD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542A-1C97-4A94-9EC5-7EEE47D8F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731E-34D4-4CE9-8A14-7A26C870ADD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542A-1C97-4A94-9EC5-7EEE47D8F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1731E-34D4-4CE9-8A14-7A26C870ADD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2542A-1C97-4A94-9EC5-7EEE47D8F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астасия\Desktop\hello_html_m61384a44-792x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50" y="0"/>
            <a:ext cx="6767513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Анастасия\Desktop\hello_html_m6af684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92696" y="611560"/>
            <a:ext cx="4968552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 ведут себя очень активно и зимой, и летом. Однако именно в зимний период значительно возрастает число травм, особенно в период каникул, когда дети больше располагают свободным временем, чаще находятся на улице и остаются без присмотра взрослых.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60648" y="4283968"/>
            <a:ext cx="6192688" cy="45243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вы решили доверить ребенку самостоятельно спуститься с горки на санках, расскажите ему, что: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спускаться следует только с ровных, пологих горок, без трамплинов, кочек, деревьев или кустов на пути;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перед спуском нужно проверить, свободна ли трасса, не собираются ли ее пересекать с другого склона;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сани садятся только верхом, держась за веревочку. Ноги не ставят на полозья, держат с боков полусогнутыми;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чтобы повернуть на ходу, достаточно спустить ногу на снег с той стороны, в которую хочешь повернуть сани;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чтобы затормозить, надо опустить на снег ноги и резко поднять передок санок;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научите его падать: в момент падения он должен уметь группироваться, собираться в комочек, так, чтобы ушиб приходился на как можно большую площадь.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3781425"/>
            <a:ext cx="6858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2" descr="http://sad14.slonim.edu.by/ru/sm_full.aspx?guid=198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1128" y="2987824"/>
            <a:ext cx="1016893" cy="1350909"/>
          </a:xfrm>
          <a:prstGeom prst="rect">
            <a:avLst/>
          </a:prstGeom>
          <a:noFill/>
        </p:spPr>
      </p:pic>
      <p:pic>
        <p:nvPicPr>
          <p:cNvPr id="11" name="Рисунок 10" descr="http://sad14.slonim.edu.by/ru/sm_full.aspx?guid=1848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4664" y="3059832"/>
            <a:ext cx="1547543" cy="1176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Анастасия\Desktop\hello_html_m6af684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60648" y="514774"/>
            <a:ext cx="5976664" cy="69865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Категорически запретите ребенку кататься с горок, выходящих на проезжую часть улицы или железнодорожное полотно, и разъясните, насколько это опасно для жизни.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Чтобы избежать травм и обморожений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взрослым следует правильно подобрать зимнюю обувь для детей. Она должна быть удобной, теплой и главное - с крупной ребристой подошвой.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Еще одна частая зимняя травма – повреждение глаз.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Крепко слепленный и метко запущенный снежок может лишить ребенка зрения. Поэтому объясните ребенку, что во время снежного боя лучше находиться подальше от его эпицентра. А в случае попадания снежка в глаз, ребенка необходимо показать врачу-офтальмологу.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период зимних каникул и новогодних праздников самые любимые детские развлечения –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фейерверки и петарды.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На рынок новогодних праздников поступают многообразные пиротехнические средства, которые очень далеки от невинной игрушки и беззаботного проведения праздника. Первая вспышка и взрыв ослепляет и глушит. К тому же, петарда может разорваться совсем не в том месте, где планируется. Если стрелять с руки, можно остаться без конечностей, получить ожоги рук и лица. Исходя из этого, стрельбу пиротехникой можно разрешать только подросткам старше 14 лет и только под наблюдением взрослых, соблюдая строгие правила безопасности. Запуская петарду, нельзя стоять под деревом, у стены, рядом с товарищами, стрелять с руки, направлять траекторию полета в сторону прохожих, животных, построек. Нельзя запускать петарды в помещении.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1" descr="http://sad14.slonim.edu.by/ru/sm_full.aspx?guid=198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084165"/>
            <a:ext cx="1702118" cy="20598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Анастасия\Desktop\hello_html_m6af684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76672" y="179512"/>
            <a:ext cx="5976664" cy="45243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Чтобы предупредить возникновение дорожно-транспортного травматизма, дети должны знать и соблюдать следующие правила, когда переходят дорогу: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остановиться на обочине;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посмотреть в обе стороны;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перед тем как переходить дорогу, убедиться, что на дороге нет машин или других транспортных средств;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идти, но ни в коем случае не бежать;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переходить дорогу только в установленных местах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дорогу надо выходить спокойно, сосредоточенно, уверенно и так, чтобы водитель видел тебя;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транспортный поток застал на середине дороги, следует остановиться и не паниковать;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маленького ребенка переводить через дорогу надо только за руку;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детям нельзя играть возле дороги, особенно с мячом.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124744" y="4932040"/>
            <a:ext cx="518457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Уважаемые родители! Многих серьезных травм можно избежать, если вы будете внимательно следить за своими детьми и заботиться, чтобы их окружение было безопасным!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163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8</cp:revision>
  <dcterms:created xsi:type="dcterms:W3CDTF">2020-12-20T13:26:31Z</dcterms:created>
  <dcterms:modified xsi:type="dcterms:W3CDTF">2021-01-21T10:34:26Z</dcterms:modified>
</cp:coreProperties>
</file>