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34C1C-58B6-400F-9607-1BD3EB103CC7}" type="datetimeFigureOut">
              <a:rPr lang="ru-RU" smtClean="0"/>
              <a:pPr/>
              <a:t>20.04.20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8042-108C-4252-B0F9-42B0794D0B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34C1C-58B6-400F-9607-1BD3EB103CC7}" type="datetimeFigureOut">
              <a:rPr lang="ru-RU" smtClean="0"/>
              <a:pPr/>
              <a:t>20.04.20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8042-108C-4252-B0F9-42B0794D0B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34C1C-58B6-400F-9607-1BD3EB103CC7}" type="datetimeFigureOut">
              <a:rPr lang="ru-RU" smtClean="0"/>
              <a:pPr/>
              <a:t>20.04.20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8042-108C-4252-B0F9-42B0794D0B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34C1C-58B6-400F-9607-1BD3EB103CC7}" type="datetimeFigureOut">
              <a:rPr lang="ru-RU" smtClean="0"/>
              <a:pPr/>
              <a:t>20.04.20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8042-108C-4252-B0F9-42B0794D0B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34C1C-58B6-400F-9607-1BD3EB103CC7}" type="datetimeFigureOut">
              <a:rPr lang="ru-RU" smtClean="0"/>
              <a:pPr/>
              <a:t>20.04.20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8042-108C-4252-B0F9-42B0794D0B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34C1C-58B6-400F-9607-1BD3EB103CC7}" type="datetimeFigureOut">
              <a:rPr lang="ru-RU" smtClean="0"/>
              <a:pPr/>
              <a:t>20.04.20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8042-108C-4252-B0F9-42B0794D0B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34C1C-58B6-400F-9607-1BD3EB103CC7}" type="datetimeFigureOut">
              <a:rPr lang="ru-RU" smtClean="0"/>
              <a:pPr/>
              <a:t>20.04.20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8042-108C-4252-B0F9-42B0794D0B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34C1C-58B6-400F-9607-1BD3EB103CC7}" type="datetimeFigureOut">
              <a:rPr lang="ru-RU" smtClean="0"/>
              <a:pPr/>
              <a:t>20.04.20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8042-108C-4252-B0F9-42B0794D0B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34C1C-58B6-400F-9607-1BD3EB103CC7}" type="datetimeFigureOut">
              <a:rPr lang="ru-RU" smtClean="0"/>
              <a:pPr/>
              <a:t>20.04.20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8042-108C-4252-B0F9-42B0794D0B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34C1C-58B6-400F-9607-1BD3EB103CC7}" type="datetimeFigureOut">
              <a:rPr lang="ru-RU" smtClean="0"/>
              <a:pPr/>
              <a:t>20.04.20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8042-108C-4252-B0F9-42B0794D0B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34C1C-58B6-400F-9607-1BD3EB103CC7}" type="datetimeFigureOut">
              <a:rPr lang="ru-RU" smtClean="0"/>
              <a:pPr/>
              <a:t>20.04.20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8042-108C-4252-B0F9-42B0794D0B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rgbClr val="9CB86E"/>
            </a:gs>
            <a:gs pos="100000">
              <a:srgbClr val="156B1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34C1C-58B6-400F-9607-1BD3EB103CC7}" type="datetimeFigureOut">
              <a:rPr lang="ru-RU" smtClean="0"/>
              <a:pPr/>
              <a:t>20.04.20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8042-108C-4252-B0F9-42B0794D0B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12" Type="http://schemas.openxmlformats.org/officeDocument/2006/relationships/image" Target="../media/image46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772400" cy="1470025"/>
          </a:xfrm>
        </p:spPr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Дистанционное обучение средней группы 1 «Ромашки»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MG-20190529-WA0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1988840"/>
            <a:ext cx="2862317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588224" y="4077072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Воспитатель: Пономарева Екатерина Игоревна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3888" y="6093296"/>
            <a:ext cx="1792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Апрель 2020 год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0"/>
            <a:ext cx="69234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«День космонавтики»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Рисунок 3" descr="IMG-20200409-WA0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80009">
            <a:off x="5657013" y="700259"/>
            <a:ext cx="1783290" cy="2425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-20200409-WA00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95810">
            <a:off x="161840" y="561812"/>
            <a:ext cx="1851670" cy="24688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-20200409-WA00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52861">
            <a:off x="1989434" y="845026"/>
            <a:ext cx="1872469" cy="2589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G-20200409-WA007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840671">
            <a:off x="297318" y="2123960"/>
            <a:ext cx="2043690" cy="2707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IMG-20200409-WA007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20272" y="4275228"/>
            <a:ext cx="1953967" cy="2582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IMG-20200410-WA002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99992" y="4989351"/>
            <a:ext cx="2520280" cy="1868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IMG-20200410-WA003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757552">
            <a:off x="7214337" y="515497"/>
            <a:ext cx="1966351" cy="26520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IMG-20200411-WA006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5772913">
            <a:off x="3286202" y="1786496"/>
            <a:ext cx="2301720" cy="3068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IMG-20200411-WA0043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9802876">
            <a:off x="6301650" y="2622927"/>
            <a:ext cx="1682712" cy="2186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IMG-20200411-WA0063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20725969">
            <a:off x="2279535" y="4014763"/>
            <a:ext cx="1977684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IMG-20200409-WA0047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1324312">
            <a:off x="373687" y="4285392"/>
            <a:ext cx="1747269" cy="2329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 descr="IMG-20200409-WA0055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860032" y="3789040"/>
            <a:ext cx="2267744" cy="12756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 descr="IMG-20200410-WA0046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16200000">
            <a:off x="4124202" y="348408"/>
            <a:ext cx="1255640" cy="2232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-171400"/>
            <a:ext cx="84709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«Мое любимое солнышко»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 descr="IMG-20200414-WA00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836712"/>
            <a:ext cx="3240360" cy="2412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419872" y="2887682"/>
            <a:ext cx="27363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За окошком дождик льет, 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По минутам день ползет.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Надоела долго ждать-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Буду солнце рисовать.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Нарисую солнце-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Приклею на оконце, 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Стало в комнате светлей,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Сразу стало веселей.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Я скажу вам, не тая –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Жить без солнышка нельзя!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IMG-20200413-WA00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933056"/>
            <a:ext cx="2747797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-20200413-WA00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62834" y="4646290"/>
            <a:ext cx="3181166" cy="2211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-20200414-WA005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73946">
            <a:off x="6892067" y="951491"/>
            <a:ext cx="1839735" cy="2452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-20200413-WA009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5272635">
            <a:off x="928655" y="437490"/>
            <a:ext cx="1892102" cy="2396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-20200414-WA000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35696" y="1988840"/>
            <a:ext cx="1851670" cy="24688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G-20200414-WA005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6654572">
            <a:off x="5962685" y="2044306"/>
            <a:ext cx="1433759" cy="2172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IMG-20200413-WA007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1844824"/>
            <a:ext cx="2123728" cy="24928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IMG-20200414-WA003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068349" y="2996952"/>
            <a:ext cx="2075651" cy="17008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IMG-20200413-WA0054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267744" y="4427823"/>
            <a:ext cx="1368152" cy="2430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48488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Дидактические игры по математике</a:t>
            </a:r>
          </a:p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своими руками вместе с мамой: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 descr="IMG-20200414-WA00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083061">
            <a:off x="211943" y="1346282"/>
            <a:ext cx="2222075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-20200414-WA00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138714">
            <a:off x="6791288" y="1302650"/>
            <a:ext cx="1977684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-20200414-WA00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4869160"/>
            <a:ext cx="2651787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-20200414-WA00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930474" flipH="1">
            <a:off x="6801451" y="3597949"/>
            <a:ext cx="1611226" cy="32102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-20200414-WA003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005575">
            <a:off x="858701" y="3610042"/>
            <a:ext cx="2304468" cy="30726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-20200416-WA006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39494" y="1340768"/>
            <a:ext cx="1998222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-20200415-WA000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0924388">
            <a:off x="2643224" y="818370"/>
            <a:ext cx="1766795" cy="31409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-20200416-WA014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59832" y="3300450"/>
            <a:ext cx="2880320" cy="1620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89442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Вечер с любимой книгой: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 descr="IMG-20200416-WA01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831161">
            <a:off x="539552" y="1484784"/>
            <a:ext cx="2649194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-20200416-WA01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92165">
            <a:off x="6084168" y="1412776"/>
            <a:ext cx="2463738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-20200416-WA01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1988839"/>
            <a:ext cx="2376264" cy="4220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3068960"/>
            <a:ext cx="521605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Готовимся</a:t>
            </a:r>
          </a:p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к пасхе: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 descr="IMG-20200416-WA00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5426945">
            <a:off x="2202306" y="-303190"/>
            <a:ext cx="1953631" cy="26048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-20200416-WA00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62369">
            <a:off x="5631600" y="2360797"/>
            <a:ext cx="2090979" cy="2787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-20200416-WA007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465208">
            <a:off x="407781" y="3903630"/>
            <a:ext cx="1561626" cy="2776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-20200416-WA007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933564">
            <a:off x="7240709" y="3672835"/>
            <a:ext cx="1523977" cy="3036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-20200416-WA010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84191">
            <a:off x="4746452" y="100905"/>
            <a:ext cx="1955396" cy="2607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-20200416-WA010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03848" y="4293096"/>
            <a:ext cx="2939819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-20200416-WA010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63688" y="1916832"/>
            <a:ext cx="1584176" cy="3258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-20200416-WA010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827121">
            <a:off x="6744187" y="208765"/>
            <a:ext cx="2093552" cy="2823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G-20200416-WA0113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20906858">
            <a:off x="287945" y="137107"/>
            <a:ext cx="1677311" cy="3045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IMG-20200416-WA011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483768" y="1628800"/>
            <a:ext cx="2627784" cy="14781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IMG-20200416-WA0087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979712" y="4197085"/>
            <a:ext cx="1995686" cy="26609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79035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Здоровье - всему голова: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IMG-20200410-WA00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340768"/>
            <a:ext cx="1869672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-20200416-WA01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1412776"/>
            <a:ext cx="1923678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creenshot_20200415-19480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2924944"/>
            <a:ext cx="2072829" cy="3685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-20200416-WA013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1556792"/>
            <a:ext cx="2211710" cy="29489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creenshot_20200417-13260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19672" y="3074980"/>
            <a:ext cx="2016224" cy="34949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95</Words>
  <Application>Microsoft Office PowerPoint</Application>
  <PresentationFormat>Экран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Дистанционное обучение средней группы 1 «Ромашки»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Дистанционное обучение средней группы 1 «Ромашки»</dc:title>
  <dc:creator>Виталий Банников</dc:creator>
  <cp:lastModifiedBy>1</cp:lastModifiedBy>
  <cp:revision>12</cp:revision>
  <dcterms:created xsi:type="dcterms:W3CDTF">2020-04-15T06:55:44Z</dcterms:created>
  <dcterms:modified xsi:type="dcterms:W3CDTF">2020-04-20T07:27:13Z</dcterms:modified>
</cp:coreProperties>
</file>