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00"/>
            </a:gs>
            <a:gs pos="50000">
              <a:srgbClr val="9CB86E"/>
            </a:gs>
            <a:gs pos="100000">
              <a:srgbClr val="156B13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C34C1C-58B6-400F-9607-1BD3EB103CC7}" type="datetimeFigureOut">
              <a:rPr lang="ru-RU" smtClean="0"/>
              <a:pPr/>
              <a:t>20.04.20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08042-108C-4252-B0F9-42B0794D0BF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Relationship Id="rId9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12" Type="http://schemas.openxmlformats.org/officeDocument/2006/relationships/image" Target="../media/image46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11" Type="http://schemas.openxmlformats.org/officeDocument/2006/relationships/image" Target="../media/image45.jpeg"/><Relationship Id="rId5" Type="http://schemas.openxmlformats.org/officeDocument/2006/relationships/image" Target="../media/image39.jpeg"/><Relationship Id="rId10" Type="http://schemas.openxmlformats.org/officeDocument/2006/relationships/image" Target="../media/image44.jpe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772400" cy="1470025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Дистанционное обучение средней группы 1 «Ромашки»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IMG-20190529-WA00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03848" y="1988840"/>
            <a:ext cx="2862317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6588224" y="4077072"/>
            <a:ext cx="18722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Воспитатель: Пономарева Екатерина Игоревна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63888" y="6093296"/>
            <a:ext cx="1792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</a:rPr>
              <a:t>Апрель 2020 год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9632" y="0"/>
            <a:ext cx="692343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«День космонавтики»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4" name="Рисунок 3" descr="IMG-20200409-WA002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680009">
            <a:off x="5657013" y="700259"/>
            <a:ext cx="1783290" cy="2425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09-WA00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495810">
            <a:off x="161840" y="561812"/>
            <a:ext cx="1851670" cy="24688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09-WA006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952861">
            <a:off x="1989434" y="845026"/>
            <a:ext cx="1872469" cy="2589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00409-WA007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40671">
            <a:off x="297318" y="2123960"/>
            <a:ext cx="2043690" cy="27071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-20200409-WA007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020272" y="4275228"/>
            <a:ext cx="1953967" cy="25827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-20200410-WA002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499992" y="4989351"/>
            <a:ext cx="2520280" cy="18686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Рисунок 15" descr="IMG-20200410-WA003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757552">
            <a:off x="7214337" y="515497"/>
            <a:ext cx="1966351" cy="265205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 descr="IMG-20200411-WA006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15772913">
            <a:off x="3286202" y="1786496"/>
            <a:ext cx="2301720" cy="3068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Рисунок 17" descr="IMG-20200411-WA004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19802876">
            <a:off x="6301650" y="2622927"/>
            <a:ext cx="1682712" cy="21866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 descr="IMG-20200411-WA0063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 rot="20725969">
            <a:off x="2279535" y="4014763"/>
            <a:ext cx="197768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Рисунок 20" descr="IMG-20200409-WA004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rot="1324312">
            <a:off x="373687" y="4285392"/>
            <a:ext cx="1747269" cy="23296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Рисунок 21" descr="IMG-20200409-WA0055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4860032" y="3789040"/>
            <a:ext cx="2267744" cy="12756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" name="Рисунок 22" descr="IMG-20200410-WA0046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 rot="16200000">
            <a:off x="4124202" y="348408"/>
            <a:ext cx="1255640" cy="2232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-171400"/>
            <a:ext cx="84709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«Мое любимое солнышко»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3" name="Рисунок 2" descr="IMG-20200414-WA00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836712"/>
            <a:ext cx="3240360" cy="2412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TextBox 3"/>
          <p:cNvSpPr txBox="1"/>
          <p:nvPr/>
        </p:nvSpPr>
        <p:spPr>
          <a:xfrm>
            <a:off x="3419872" y="2887682"/>
            <a:ext cx="273630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За окошком дождик льет,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По минутам день ползет.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Надоела долго ждать-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Буду солнце рисовать.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Нарисую солнце-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Приклею на оконце,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Стало в комнате светлей,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Сразу стало веселей.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Я скажу вам, не тая –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Жить без солнышка нельзя!</a:t>
            </a:r>
            <a:endParaRPr lang="ru-RU" b="1" i="1" dirty="0">
              <a:solidFill>
                <a:srgbClr val="002060"/>
              </a:solidFill>
            </a:endParaRPr>
          </a:p>
        </p:txBody>
      </p:sp>
      <p:pic>
        <p:nvPicPr>
          <p:cNvPr id="6" name="Рисунок 5" descr="IMG-20200413-WA009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933056"/>
            <a:ext cx="2747797" cy="20608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413-WA009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62834" y="4646290"/>
            <a:ext cx="3181166" cy="2211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14-WA005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473946">
            <a:off x="6892067" y="951491"/>
            <a:ext cx="1839735" cy="2452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413-WA009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15272635">
            <a:off x="928655" y="437490"/>
            <a:ext cx="1892102" cy="2396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00414-WA000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835696" y="1988840"/>
            <a:ext cx="1851670" cy="24688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00414-WA005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16654572">
            <a:off x="5962685" y="2044306"/>
            <a:ext cx="1433759" cy="2172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-20200413-WA0073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1844824"/>
            <a:ext cx="2123728" cy="24928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 descr="IMG-20200414-WA003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068349" y="2996952"/>
            <a:ext cx="2075651" cy="17008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Рисунок 14" descr="IMG-20200413-WA0054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267744" y="4427823"/>
            <a:ext cx="1368152" cy="2430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848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Дидактические игры по математике</a:t>
            </a:r>
          </a:p>
          <a:p>
            <a:pPr algn="ctr"/>
            <a:r>
              <a:rPr lang="ru-RU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своими руками вместе с мамой: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IMG-20200414-WA003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1083061">
            <a:off x="211943" y="1346282"/>
            <a:ext cx="2222075" cy="299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14-WA005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138714">
            <a:off x="6791288" y="1302650"/>
            <a:ext cx="1977684" cy="26369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14-WA00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63888" y="4869160"/>
            <a:ext cx="2651787" cy="19888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14-WA004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16930474" flipH="1">
            <a:off x="6801451" y="3597949"/>
            <a:ext cx="1611226" cy="32102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414-WA003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21005575">
            <a:off x="858701" y="3610042"/>
            <a:ext cx="2304468" cy="30726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16-WA006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839494" y="1340768"/>
            <a:ext cx="1998222" cy="2664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415-WA000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20924388">
            <a:off x="2643224" y="818370"/>
            <a:ext cx="1766795" cy="31409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00416-WA0148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059832" y="3300450"/>
            <a:ext cx="2880320" cy="1620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89442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Вечер с любимой книгой: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70C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IMG-20200416-WA01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20831161">
            <a:off x="539552" y="1484784"/>
            <a:ext cx="2649194" cy="3573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16-WA014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692165">
            <a:off x="6084168" y="1412776"/>
            <a:ext cx="2463738" cy="3284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16-WA014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1988839"/>
            <a:ext cx="2376264" cy="42208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9712" y="3068960"/>
            <a:ext cx="5216050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Готовимся</a:t>
            </a:r>
          </a:p>
          <a:p>
            <a:pPr algn="ctr"/>
            <a:r>
              <a:rPr lang="ru-RU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к пасхе: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Рисунок 2" descr="IMG-20200416-WA006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5426945">
            <a:off x="2202306" y="-303190"/>
            <a:ext cx="1953631" cy="260484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16-WA00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62369">
            <a:off x="5631600" y="2360797"/>
            <a:ext cx="2090979" cy="2787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IMG-20200416-WA007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465208">
            <a:off x="407781" y="3903630"/>
            <a:ext cx="1561626" cy="2776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16-WA007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933564">
            <a:off x="7240709" y="3672835"/>
            <a:ext cx="1523977" cy="3036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IMG-20200416-WA010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384191">
            <a:off x="4746452" y="100905"/>
            <a:ext cx="1955396" cy="26071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IMG-20200416-WA010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03848" y="4293096"/>
            <a:ext cx="2939819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IMG-20200416-WA010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63688" y="1916832"/>
            <a:ext cx="1584176" cy="3258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IMG-20200416-WA010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827121">
            <a:off x="6744187" y="208765"/>
            <a:ext cx="2093552" cy="2823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IMG-20200416-WA0113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 rot="20906858">
            <a:off x="287945" y="137107"/>
            <a:ext cx="1677311" cy="3045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 descr="IMG-20200416-WA0110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83768" y="1628800"/>
            <a:ext cx="2627784" cy="14781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IMG-20200416-WA0087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79712" y="4197085"/>
            <a:ext cx="1995686" cy="26609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79035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Здоровье - всему голова: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3" name="Рисунок 2" descr="IMG-20200410-WA0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340768"/>
            <a:ext cx="1869672" cy="2492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IMG-20200416-WA011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1412776"/>
            <a:ext cx="1923678" cy="2564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Screenshot_20200415-194808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20072" y="2924944"/>
            <a:ext cx="2072829" cy="36850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IMG-20200416-WA0135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1556792"/>
            <a:ext cx="2211710" cy="29489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Screenshot_20200417-132608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19672" y="3074980"/>
            <a:ext cx="2016224" cy="34949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95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Дистанционное обучение средней группы 1 «Ромашки»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Дистанционное обучение средней группы 1 «Ромашки»</dc:title>
  <dc:creator>Виталий Банников</dc:creator>
  <cp:lastModifiedBy>1</cp:lastModifiedBy>
  <cp:revision>12</cp:revision>
  <dcterms:created xsi:type="dcterms:W3CDTF">2020-04-15T06:55:44Z</dcterms:created>
  <dcterms:modified xsi:type="dcterms:W3CDTF">2020-04-20T07:27:13Z</dcterms:modified>
</cp:coreProperties>
</file>