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6" r:id="rId5"/>
    <p:sldId id="262" r:id="rId6"/>
    <p:sldId id="263" r:id="rId7"/>
    <p:sldId id="264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Фотофлешмоб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«Мы в живописи!»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МКДОУ детский сад № 52 </a:t>
            </a:r>
            <a:r>
              <a:rPr lang="ru-RU" sz="3100" b="1" dirty="0" err="1" smtClean="0">
                <a:solidFill>
                  <a:srgbClr val="002060"/>
                </a:solidFill>
              </a:rPr>
              <a:t>пгт</a:t>
            </a:r>
            <a:r>
              <a:rPr lang="ru-RU" sz="3100" b="1" dirty="0" smtClean="0">
                <a:solidFill>
                  <a:srgbClr val="002060"/>
                </a:solidFill>
              </a:rPr>
              <a:t>. Дружинино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428868"/>
            <a:ext cx="3000396" cy="3656733"/>
          </a:xfrm>
          <a:prstGeom prst="rect">
            <a:avLst/>
          </a:prstGeom>
        </p:spPr>
      </p:pic>
      <p:pic>
        <p:nvPicPr>
          <p:cNvPr id="4" name="Рисунок 3" descr="s120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86058"/>
            <a:ext cx="3430643" cy="3404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«Гадание на картах»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А.Г. Венецианов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00427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3831890" cy="5109187"/>
          </a:xfrm>
          <a:prstGeom prst="rect">
            <a:avLst/>
          </a:prstGeom>
        </p:spPr>
      </p:pic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3" cstate="print"/>
          <a:srcRect t="10101" r="929"/>
          <a:stretch>
            <a:fillRect/>
          </a:stretch>
        </p:blipFill>
        <p:spPr>
          <a:xfrm>
            <a:off x="395536" y="1124744"/>
            <a:ext cx="4460573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«Чтение и книги»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00423-WA0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285860"/>
            <a:ext cx="5214974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«Мальчик пьет чай»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 Богданов-Бельский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424_133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5800368" cy="52864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«Дети и их любимцы»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00423-WA0071.jpg"/>
          <p:cNvPicPr>
            <a:picLocks noChangeAspect="1"/>
          </p:cNvPicPr>
          <p:nvPr/>
        </p:nvPicPr>
        <p:blipFill>
          <a:blip r:embed="rId2" cstate="print"/>
          <a:srcRect l="19101" t="19101" r="19101" b="19101"/>
          <a:stretch>
            <a:fillRect/>
          </a:stretch>
        </p:blipFill>
        <p:spPr>
          <a:xfrm>
            <a:off x="2071670" y="1071546"/>
            <a:ext cx="5500726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«Девочка с кошкой»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Пьер Огюст Ренуар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6809" t="5085" r="25957"/>
          <a:stretch>
            <a:fillRect/>
          </a:stretch>
        </p:blipFill>
        <p:spPr>
          <a:xfrm>
            <a:off x="642910" y="1142984"/>
            <a:ext cx="3929090" cy="5286412"/>
          </a:xfrm>
          <a:prstGeom prst="rect">
            <a:avLst/>
          </a:prstGeom>
        </p:spPr>
      </p:pic>
      <p:pic>
        <p:nvPicPr>
          <p:cNvPr id="4" name="Рисунок 3" descr="Настя с кот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841" y="1071546"/>
            <a:ext cx="4018387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«Девочка с персиками»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Серов В.А.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5977" r="26562" b="10416"/>
          <a:stretch>
            <a:fillRect/>
          </a:stretch>
        </p:blipFill>
        <p:spPr>
          <a:xfrm>
            <a:off x="642910" y="1142984"/>
            <a:ext cx="3857652" cy="4857784"/>
          </a:xfrm>
          <a:prstGeom prst="rect">
            <a:avLst/>
          </a:prstGeom>
        </p:spPr>
      </p:pic>
      <p:pic>
        <p:nvPicPr>
          <p:cNvPr id="4" name="Рисунок 3" descr="Настя с персиками.JPG"/>
          <p:cNvPicPr>
            <a:picLocks noChangeAspect="1"/>
          </p:cNvPicPr>
          <p:nvPr/>
        </p:nvPicPr>
        <p:blipFill>
          <a:blip r:embed="rId3" cstate="print"/>
          <a:srcRect b="10416"/>
          <a:stretch>
            <a:fillRect/>
          </a:stretch>
        </p:blipFill>
        <p:spPr>
          <a:xfrm>
            <a:off x="4535450" y="1142984"/>
            <a:ext cx="4108498" cy="4907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«Девочка в платке»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неизвестный художник 19 век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VUQ0195.JPG"/>
          <p:cNvPicPr>
            <a:picLocks noChangeAspect="1"/>
          </p:cNvPicPr>
          <p:nvPr/>
        </p:nvPicPr>
        <p:blipFill>
          <a:blip r:embed="rId2" cstate="print"/>
          <a:srcRect l="10416" t="4167" r="10416" b="44791"/>
          <a:stretch>
            <a:fillRect/>
          </a:stretch>
        </p:blipFill>
        <p:spPr>
          <a:xfrm>
            <a:off x="571472" y="1285860"/>
            <a:ext cx="3943669" cy="5085258"/>
          </a:xfrm>
          <a:prstGeom prst="rect">
            <a:avLst/>
          </a:prstGeom>
        </p:spPr>
      </p:pic>
      <p:pic>
        <p:nvPicPr>
          <p:cNvPr id="4" name="Рисунок 3" descr="Яна 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85860"/>
            <a:ext cx="3786214" cy="5069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завтраком»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Зинаида Серебрякова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00423-WA0027.jpg"/>
          <p:cNvPicPr>
            <a:picLocks noChangeAspect="1"/>
          </p:cNvPicPr>
          <p:nvPr/>
        </p:nvPicPr>
        <p:blipFill>
          <a:blip r:embed="rId2" cstate="print"/>
          <a:srcRect r="665" b="12201"/>
          <a:stretch>
            <a:fillRect/>
          </a:stretch>
        </p:blipFill>
        <p:spPr>
          <a:xfrm>
            <a:off x="4572000" y="1124744"/>
            <a:ext cx="4196825" cy="5126278"/>
          </a:xfrm>
          <a:prstGeom prst="rect">
            <a:avLst/>
          </a:prstGeom>
        </p:spPr>
      </p:pic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3" cstate="print"/>
          <a:srcRect l="38552"/>
          <a:stretch>
            <a:fillRect/>
          </a:stretch>
        </p:blipFill>
        <p:spPr>
          <a:xfrm>
            <a:off x="611560" y="1124744"/>
            <a:ext cx="3815652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«Девочка с обручем»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Пьер Огюст Ренуар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00426-WA0012.jpg"/>
          <p:cNvPicPr>
            <a:picLocks noChangeAspect="1"/>
          </p:cNvPicPr>
          <p:nvPr/>
        </p:nvPicPr>
        <p:blipFill>
          <a:blip r:embed="rId2" cstate="print"/>
          <a:srcRect l="23094" t="14300" r="435" b="12201"/>
          <a:stretch>
            <a:fillRect/>
          </a:stretch>
        </p:blipFill>
        <p:spPr>
          <a:xfrm>
            <a:off x="4549370" y="1124744"/>
            <a:ext cx="4110628" cy="5328592"/>
          </a:xfrm>
          <a:prstGeom prst="rect">
            <a:avLst/>
          </a:prstGeom>
        </p:spPr>
      </p:pic>
      <p:pic>
        <p:nvPicPr>
          <p:cNvPr id="4" name="Рисунок 3" descr="0014-014-Devochka-s-obruchem.jpg"/>
          <p:cNvPicPr>
            <a:picLocks noChangeAspect="1"/>
          </p:cNvPicPr>
          <p:nvPr/>
        </p:nvPicPr>
        <p:blipFill>
          <a:blip r:embed="rId3" cstate="print"/>
          <a:srcRect l="54725"/>
          <a:stretch>
            <a:fillRect/>
          </a:stretch>
        </p:blipFill>
        <p:spPr>
          <a:xfrm>
            <a:off x="1115616" y="1102200"/>
            <a:ext cx="3312368" cy="54870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66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Фотофлешмоб «Мы в живописи!» МКДОУ детский сад № 52 пгт. Дружинино</vt:lpstr>
      <vt:lpstr>«Чтение и книги»</vt:lpstr>
      <vt:lpstr>«Мальчик пьет чай»    Петр Богданов-Бельский</vt:lpstr>
      <vt:lpstr>«Дети и их любимцы»</vt:lpstr>
      <vt:lpstr>«Девочка с кошкой»   Пьер Огюст Ренуар </vt:lpstr>
      <vt:lpstr>«Девочка с персиками»  Серов В.А.</vt:lpstr>
      <vt:lpstr>«Девочка в платке»  неизвестный художник 19 век</vt:lpstr>
      <vt:lpstr>«За завтраком»  Зинаида Серебрякова</vt:lpstr>
      <vt:lpstr>«Девочка с обручем»  Пьер Огюст Ренуар</vt:lpstr>
      <vt:lpstr>«Гадание на картах»   А.Г. Венецианов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Фотофлешмоб «Мы в живописи!»  МКДОУ детский сад № 52 пгт. Дружинино</dc:title>
  <dc:creator>Юлия</dc:creator>
  <cp:lastModifiedBy>1</cp:lastModifiedBy>
  <cp:revision>12</cp:revision>
  <dcterms:created xsi:type="dcterms:W3CDTF">2020-04-26T11:03:35Z</dcterms:created>
  <dcterms:modified xsi:type="dcterms:W3CDTF">2020-04-29T11:47:47Z</dcterms:modified>
</cp:coreProperties>
</file>