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2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99006A-1869-43B8-B367-3C4B5A6724B7}" type="datetimeFigureOut">
              <a:rPr lang="ru-RU" smtClean="0"/>
              <a:pPr/>
              <a:t>15.04.21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D5FB80-7524-47C5-A5E2-B25235A2C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28802"/>
            <a:ext cx="9144000" cy="4746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проектн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 в ДОУ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творчества и профессиональной активности педагогов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овладении ими технологий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проектирования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старший воспитатель Кулик Ю.Н.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 2021 год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omp\Desktop\22a459d09928808c1f5969101e43ac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929198"/>
            <a:ext cx="1931707" cy="14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2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Интеллектуальная игра  для педагогов </a:t>
            </a:r>
            <a: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5" name="Picture 5" descr="C:\Users\Comp\Desktop\sm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536559"/>
            <a:ext cx="5408580" cy="44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4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Основоположник проектного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метода?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-Американский педагог демократ Джон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Дьюи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8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-Великий русский педагог К. Д. Ушинский;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-Французский психолог Ж. Пиаже, про которого говорят: "Он был первым среди равных".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786322"/>
            <a:ext cx="17259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27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Что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такое гипотеза?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-Короткая аннотация проекта;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-Опасение педагога о неудачной реализации проекта;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-Предположение, требующее объяснения и подтверждения.</a:t>
            </a:r>
            <a:endParaRPr lang="ru-RU" sz="28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172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59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типология: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исследовательская,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творческая,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игровая,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информационная,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практико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ориентированная.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929198"/>
            <a:ext cx="1905006" cy="143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39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Текущие вопросы: </a:t>
            </a:r>
            <a: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Выставка «Путешествие к звездам» с 06 по 13 апреля 2021г. </a:t>
            </a:r>
            <a:endParaRPr lang="ru-RU" sz="3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Разное </a:t>
            </a:r>
            <a:endParaRPr lang="ru-RU" sz="3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050" y="4857760"/>
            <a:ext cx="1712326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91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Рефлексия</a:t>
            </a:r>
            <a: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412776"/>
            <a:ext cx="8407893" cy="471370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красный смайлик-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этот педсовет принес пользу;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синий смайлик-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получили удовлетворение от такого рода деятельности;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зеленый смайлик-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почувствовали свой реальный вклад в общее дело;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желтый смайлик-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сумели посмотреть на себя со стороны, оценить свою деятельность, соотнести ее с деятельностью коллег;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772207"/>
                </a:solidFill>
                <a:latin typeface="Times New Roman"/>
                <a:ea typeface="Calibri"/>
                <a:cs typeface="Times New Roman"/>
              </a:rPr>
              <a:t>оранжевый смайлик-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появилось желание и в дальнейшем активно участвовать в педсоветах;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сиреневый  смайлик-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педсовет помог задуматься над поставленными вопросами.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endParaRPr lang="ru-RU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286388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3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Решение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педсовета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Продолжать использовать в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работе с детьми 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проектную деятельность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Принять участие в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выставке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детского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творчества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«Путешествие к звездам»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(ответственные воспитатели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групп)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971" y="5500702"/>
            <a:ext cx="1327999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4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14356"/>
            <a:ext cx="8496944" cy="4787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Повестка  педсовета:</a:t>
            </a:r>
            <a:endParaRPr lang="ru-RU" sz="32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1. Актуализация вопроса. Актуальность проектной деятельности с воспитанниками ДОУ</a:t>
            </a:r>
            <a:endParaRPr lang="ru-RU" sz="20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Выступает : старший воспитатель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Ю.Н.Кулик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2.Влияние проектной деятельности на повышение познавательной активности дошкольников»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Выступает: воспитатель Иванова О.Р.</a:t>
            </a:r>
            <a:endParaRPr lang="ru-RU" sz="20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Презентация  среднесрочных проектов</a:t>
            </a:r>
            <a:endParaRPr lang="ru-RU" sz="20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Выступают: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воспитатель Пономарева Е.И., музыкальный руководитель Морозова Л.А.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Интеллектуальная игра для педагогов</a:t>
            </a:r>
            <a:endParaRPr lang="ru-RU" sz="20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Текущие вопросы</a:t>
            </a:r>
            <a:endParaRPr lang="ru-RU" sz="20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Рефлексия.</a:t>
            </a:r>
            <a:endParaRPr lang="ru-RU" sz="20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Принятие решения педсовета.</a:t>
            </a:r>
            <a:endParaRPr lang="ru-RU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Comp\Desktop\22a459d09928808c1f5969101e43ac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000636"/>
            <a:ext cx="18837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4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242508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Упражнение</a:t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«Добрые слова по кругу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</a:t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максимально почувствовать каждого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участника группы.</a:t>
            </a:r>
            <a:endParaRPr lang="ru-RU" sz="2800" i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Comp\Desktop\22a459d09928808c1f5969101e43ac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9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84976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Актуальность проектной деятельности с воспитанниками ДОУ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3037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проблема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дошкольного образования –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снизилась положительная мотивация к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занятиям;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становление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новой системы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образования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требует существенных изменений в педагогической теории и практике дошкольных учреждений, совершенствования педагогических технологий, одним из методов которых является проектная деятельность.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Метод проектной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был разработан в начале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20-го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столетия французским психологом Джон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</a:rPr>
              <a:t>Дьюи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Этот метод актуален и очень эффективен, т. к. дает ребенку возможность экспериментировать, синтезировать полученные знания, развивать творческие способности и коммуникативные навыки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Comp\Desktop\22a459d09928808c1f5969101e43ac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3" y="5643578"/>
            <a:ext cx="142876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5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1472" y="642918"/>
            <a:ext cx="8356628" cy="58340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повышается самостоятельная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активность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развиваются 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творческое мышление, умение детей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самостоятельно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находить информацию об интересующем предмете или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явлении;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образовательная система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ДОУ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открыта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для активного участия в ней родителей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Проект – это специально организованный взрослым и выполняемый детьми комплекс действий, завершающийся созданием творческих работ. </a:t>
            </a:r>
            <a:endParaRPr lang="ru-RU" sz="18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Метод проектов - система обучения, при которой дети приобретают знания в процессе планирования и выполнения постоянно усложняющихся практических заданий – проектов. </a:t>
            </a:r>
            <a:endParaRPr lang="ru-RU" sz="1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143512"/>
            <a:ext cx="1631036" cy="122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49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2910" y="549275"/>
            <a:ext cx="6881840" cy="58848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Метод проектов – это педагогическая технология, стержнем которой является самостоятельная деятельность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детей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«Все, что я познаю, я знаю, для чего это мне надо и где и как я могу эти знания применить»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вот основной тезис современного понимания метода проектов.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786322"/>
            <a:ext cx="2064891" cy="154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6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876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026" name="Picture 2" descr="C:\Users\Comp\Desktop\prezentaciya-pag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996308" cy="58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Преимущества:</a:t>
            </a:r>
            <a: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Метод проектов, можно использовать в сочетании с другими программами обучения и воспитания детей в детском саду.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2. Метод проектов как один из методов интегрированного обучения дошкольников, основывается на интересах детей.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Суть метода проекта заключается в стимулировании интереса детей к определенным проблемам, для решения которых необходимо владеть знаниями, а через проектную деятельность показать применение этих знаний на практике.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214950"/>
            <a:ext cx="1704851" cy="12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5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Презентация   проектов   педагогов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965" y="1500174"/>
            <a:ext cx="2193085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28zavl.dounn.ru/sites/default/files/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614385" cy="48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5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549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Педагогический совет  Тема:  « проектная деятельности в ДОУ» Цель: создание условий для развития творчества и профессиональной активности педагогов  в овладении ими технологий проектирования  Подготовила старший воспитатель Кулик Ю.Н. март 2021 год </vt:lpstr>
      <vt:lpstr>Слайд 2</vt:lpstr>
      <vt:lpstr>Упражнение  «Добрые слова по кругу»  Цель: максимально почувствовать каждого  участника группы.</vt:lpstr>
      <vt:lpstr>Актуальность проектной деятельности с воспитанниками ДОУ</vt:lpstr>
      <vt:lpstr>Слайд 5</vt:lpstr>
      <vt:lpstr>Слайд 6</vt:lpstr>
      <vt:lpstr>Слайд 7</vt:lpstr>
      <vt:lpstr>Преимущества: </vt:lpstr>
      <vt:lpstr>Презентация   проектов   педагогов</vt:lpstr>
      <vt:lpstr>Интеллектуальная игра  для педагогов  </vt:lpstr>
      <vt:lpstr>Основоположник проектного метода? </vt:lpstr>
      <vt:lpstr>Что такое гипотеза? </vt:lpstr>
      <vt:lpstr> типология:</vt:lpstr>
      <vt:lpstr>Текущие вопросы:  </vt:lpstr>
      <vt:lpstr>Рефлексия </vt:lpstr>
      <vt:lpstr> Решение педсовета: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№ 2  Тема:  «Организация проектной деятельности в ДОУ»  Цель: создание условий для развития творчества и профессиональной активности педагогов в овладении ими технологий проектирования</dc:title>
  <dc:creator>Пользователь Windows</dc:creator>
  <cp:lastModifiedBy>1</cp:lastModifiedBy>
  <cp:revision>13</cp:revision>
  <dcterms:created xsi:type="dcterms:W3CDTF">2019-01-16T15:49:14Z</dcterms:created>
  <dcterms:modified xsi:type="dcterms:W3CDTF">2021-04-15T07:02:49Z</dcterms:modified>
</cp:coreProperties>
</file>