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22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E99006A-1869-43B8-B367-3C4B5A6724B7}" type="datetimeFigureOut">
              <a:rPr lang="ru-RU" smtClean="0"/>
              <a:pPr/>
              <a:t>15.04.21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FD5FB80-7524-47C5-A5E2-B25235A2C0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928802"/>
            <a:ext cx="9144000" cy="4746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 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проектн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 в ДОУ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развития творчества и профессиональной активности педагогов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овладении ими технологий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проектирования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старший воспитатель Кулик Ю.Н.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 2021 год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Comp\Desktop\22a459d09928808c1f5969101e43ac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4929198"/>
            <a:ext cx="1931707" cy="144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62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Интеллектуальная игра  для педагогов </a:t>
            </a:r>
            <a:r>
              <a:rPr lang="ru-RU" sz="24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245" name="Picture 5" descr="C:\Users\Comp\Desktop\sm_ful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5984" y="1536559"/>
            <a:ext cx="5408580" cy="449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449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Calibri"/>
              </a:rPr>
              <a:t>Основоположник проектного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метода?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-Американский педагог демократ Джон </a:t>
            </a:r>
            <a:r>
              <a:rPr lang="ru-RU" sz="2800" b="1" dirty="0" err="1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Дьюи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;</a:t>
            </a:r>
            <a:endParaRPr lang="ru-RU" sz="2800" b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-Великий русский педагог К. Д. Ушинский;</a:t>
            </a:r>
            <a:endParaRPr lang="ru-RU" sz="28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-Французский психолог Ж. Пиаже, про которого говорят: "Он был первым среди равных".</a:t>
            </a:r>
            <a:endParaRPr lang="ru-RU" sz="28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78" y="4786322"/>
            <a:ext cx="1725988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2274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Calibri"/>
              </a:rPr>
              <a:t>Что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такое гипотеза?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-Короткая аннотация проекта;</a:t>
            </a:r>
            <a:endParaRPr lang="ru-RU" sz="28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-Опасение педагога о неудачной реализации проекта;</a:t>
            </a:r>
            <a:endParaRPr lang="ru-RU" sz="28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-Предположение, требующее объяснения и подтверждения.</a:t>
            </a:r>
            <a:endParaRPr lang="ru-RU" sz="2800" b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endParaRPr lang="ru-RU" sz="36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517232"/>
            <a:ext cx="12430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593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/>
                <a:ea typeface="Calibri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</a:rPr>
              <a:t>типология: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исследовательская,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творческая,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игровая,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информационная,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практико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ориентированная.</a:t>
            </a:r>
            <a:endParaRPr lang="ru-RU" sz="28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5140" y="4929198"/>
            <a:ext cx="1905006" cy="143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0394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Текущие вопросы: </a:t>
            </a:r>
            <a:r>
              <a:rPr lang="ru-RU" sz="28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Выставка «Путешествие к звездам» с 06 по 13 апреля 2021г. </a:t>
            </a:r>
            <a:endParaRPr lang="ru-RU" sz="36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Разное </a:t>
            </a:r>
            <a:endParaRPr lang="ru-RU" sz="36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1050" y="4857760"/>
            <a:ext cx="1712326" cy="128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9914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Рефлексия</a:t>
            </a:r>
            <a:r>
              <a:rPr lang="ru-RU" sz="28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1412776"/>
            <a:ext cx="8407893" cy="471370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красный смайлик- 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этот педсовет принес пользу;</a:t>
            </a:r>
            <a:endParaRPr lang="ru-RU" sz="18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синий смайлик- 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получили удовлетворение от такого рода деятельности;</a:t>
            </a:r>
            <a:endParaRPr lang="ru-RU" sz="18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зеленый смайлик- 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почувствовали свой реальный вклад в общее дело;</a:t>
            </a:r>
            <a:endParaRPr lang="ru-RU" sz="18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желтый смайлик- 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сумели посмотреть на себя со стороны, оценить свою деятельность, соотнести ее с деятельностью коллег;</a:t>
            </a:r>
            <a:endParaRPr lang="ru-RU" sz="18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772207"/>
                </a:solidFill>
                <a:latin typeface="Times New Roman"/>
                <a:ea typeface="Calibri"/>
                <a:cs typeface="Times New Roman"/>
              </a:rPr>
              <a:t>оранжевый смайлик- 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появилось желание и в дальнейшем активно участвовать в педсоветах;</a:t>
            </a:r>
            <a:endParaRPr lang="ru-RU" sz="18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сиреневый  смайлик- 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педсовет помог задуматься над поставленными вопросами.</a:t>
            </a:r>
            <a:endParaRPr lang="ru-RU" sz="1800" b="1" dirty="0">
              <a:latin typeface="Calibri"/>
              <a:ea typeface="Calibri"/>
              <a:cs typeface="Times New Roman"/>
            </a:endParaRPr>
          </a:p>
          <a:p>
            <a:endParaRPr lang="ru-RU" sz="18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330" y="5286388"/>
            <a:ext cx="15303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039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/>
                <a:ea typeface="Calibri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Решение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Calibri"/>
              </a:rPr>
              <a:t>педсовета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</a:rPr>
              <a:t>: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Продолжать использовать в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работе с детьми 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проектную деятельность</a:t>
            </a:r>
            <a:endParaRPr lang="ru-RU" sz="2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Принять участие в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выставке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детского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творчества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«Путешествие к звездам»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(ответственные воспитатели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групп)</a:t>
            </a:r>
            <a:endParaRPr lang="ru-RU" sz="2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endParaRPr lang="ru-RU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2971" y="5500702"/>
            <a:ext cx="1327999" cy="100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249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14356"/>
            <a:ext cx="8496944" cy="4787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Повестка  педсовета:</a:t>
            </a:r>
            <a:endParaRPr lang="ru-RU" sz="3200" dirty="0" smtClean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1. Актуализация вопроса. Актуальность проектной деятельности с воспитанниками ДОУ</a:t>
            </a:r>
            <a:endParaRPr lang="ru-RU" sz="2000" b="1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Выступает : старший воспитатель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Ю.Н.Кулик</a:t>
            </a:r>
          </a:p>
          <a:p>
            <a:pPr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2.Влияние проектной деятельности на повышение познавательной активности дошкольников»</a:t>
            </a:r>
          </a:p>
          <a:p>
            <a:pPr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Выступает: воспитатель Иванова О.Р.</a:t>
            </a:r>
            <a:endParaRPr lang="ru-RU" sz="2000" b="1" i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. Презентация  среднесрочных проектов</a:t>
            </a:r>
            <a:endParaRPr lang="ru-RU" sz="2000" b="1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Выступают: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воспитатель Пономарева Е.И., музыкальный руководитель Морозова Л.А.</a:t>
            </a:r>
            <a:r>
              <a:rPr lang="ru-RU" sz="2000" b="1" i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4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. Интеллектуальная игра для педагогов</a:t>
            </a:r>
            <a:endParaRPr lang="ru-RU" sz="2000" b="1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5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. Текущие вопросы</a:t>
            </a:r>
            <a:endParaRPr lang="ru-RU" sz="2000" b="1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6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. Рефлексия.</a:t>
            </a:r>
            <a:endParaRPr lang="ru-RU" sz="2000" b="1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7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. Принятие решения педсовета.</a:t>
            </a:r>
            <a:endParaRPr lang="ru-RU" sz="20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 descr="C:\Users\Comp\Desktop\22a459d09928808c1f5969101e43ac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16" y="5000636"/>
            <a:ext cx="1883701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844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55846"/>
            <a:ext cx="8381260" cy="2425082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Упражнение</a:t>
            </a:r>
            <a:b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«Добрые слова по кругу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»</a:t>
            </a:r>
            <a:b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Цель: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максимально почувствовать каждого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участника группы.</a:t>
            </a:r>
            <a:endParaRPr lang="ru-RU" sz="2800" i="1" dirty="0">
              <a:solidFill>
                <a:srgbClr val="C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 descr="C:\Users\Comp\Desktop\22a459d09928808c1f5969101e43ac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284984"/>
            <a:ext cx="297633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891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784976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Актуальность проектной деятельности с воспитанниками ДОУ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30373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проблема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дошкольного образования –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снизилась положительная мотивация к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занятиям;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становление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новой системы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образования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требует существенных изменений в педагогической теории и практике дошкольных учреждений, совершенствования педагогических технологий, одним из методов которых является проектная деятельность.</a:t>
            </a:r>
            <a:endParaRPr lang="ru-RU" sz="20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Метод проектной деятельности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был разработан в начале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</a:rPr>
              <a:t>20-го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столетия французским психологом Джон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Calibri"/>
              </a:rPr>
              <a:t>Дьюи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</a:rPr>
              <a:t>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Этот метод актуален и очень эффективен, т. к. дает ребенку возможность экспериментировать, синтезировать полученные знания, развивать творческие способности и коммуникативные навыки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Comp\Desktop\22a459d09928808c1f5969101e43ac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8083" y="5643578"/>
            <a:ext cx="1428760" cy="107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159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71472" y="642918"/>
            <a:ext cx="8356628" cy="583408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повышается самостоятельная </a:t>
            </a: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активность 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детей;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развиваются  </a:t>
            </a: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творческое мышление, умение детей 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самостоятельно </a:t>
            </a: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находить информацию об интересующем предмете или 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явлении;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образовательная система </a:t>
            </a: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ДОУ 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открыта </a:t>
            </a: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для активного участия в ней родителей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</a:rPr>
              <a:t>Проект – это специально организованный взрослым и выполняемый детьми комплекс действий, завершающийся созданием творческих работ. </a:t>
            </a:r>
            <a:endParaRPr lang="ru-RU" sz="1800" b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</a:rPr>
              <a:t>Метод проектов - система обучения, при которой дети приобретают знания в процессе планирования и выполнения постоянно усложняющихся практических заданий – проектов. </a:t>
            </a:r>
            <a:endParaRPr lang="ru-RU" sz="18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454" y="5143512"/>
            <a:ext cx="1631036" cy="1221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496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42910" y="549275"/>
            <a:ext cx="6881840" cy="588486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Метод проектов – это педагогическая технология, стержнем которой является самостоятельная деятельность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детей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«Все, что я познаю, я знаю, для чего это мне надо и где и как я могу эти знания применить»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вот основной тезис современного понимания метода проектов.</a:t>
            </a:r>
            <a:endParaRPr lang="ru-RU" sz="20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26" y="4786322"/>
            <a:ext cx="2064891" cy="1546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62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8768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pic>
        <p:nvPicPr>
          <p:cNvPr id="1026" name="Picture 2" descr="C:\Users\Comp\Desktop\prezentaciya-page-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500042"/>
            <a:ext cx="7996308" cy="587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95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686800" cy="838200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Преимущества:</a:t>
            </a:r>
            <a:r>
              <a:rPr lang="ru-RU" sz="24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1. Метод проектов, можно использовать в сочетании с другими программами обучения и воспитания детей в детском саду.</a:t>
            </a:r>
            <a:endParaRPr lang="ru-RU" sz="20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2. Метод проектов как один из методов интегрированного обучения дошкольников, основывается на интересах детей. </a:t>
            </a:r>
            <a:endParaRPr lang="ru-RU" sz="2000" b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Суть метода проекта заключается в стимулировании интереса детей к определенным проблемам, для решения которых необходимо владеть знаниями, а через проектную деятельность показать применение этих знаний на практике.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330" y="5214950"/>
            <a:ext cx="1704851" cy="12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351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Презентация   проектов   педагогов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1965" y="1500174"/>
            <a:ext cx="2193085" cy="164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http://28zavl.dounn.ru/sites/default/files/0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6614385" cy="487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959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103</TotalTime>
  <Words>549</Words>
  <Application>Microsoft Office PowerPoint</Application>
  <PresentationFormat>Экран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   Педагогический совет  Тема:  « проектная деятельности в ДОУ» Цель: создание условий для развития творчества и профессиональной активности педагогов  в овладении ими технологий проектирования  Подготовила старший воспитатель Кулик Ю.Н. март 2021 год </vt:lpstr>
      <vt:lpstr>Слайд 2</vt:lpstr>
      <vt:lpstr>Упражнение  «Добрые слова по кругу»  Цель: максимально почувствовать каждого  участника группы.</vt:lpstr>
      <vt:lpstr>Актуальность проектной деятельности с воспитанниками ДОУ</vt:lpstr>
      <vt:lpstr>Слайд 5</vt:lpstr>
      <vt:lpstr>Слайд 6</vt:lpstr>
      <vt:lpstr>Слайд 7</vt:lpstr>
      <vt:lpstr>Преимущества: </vt:lpstr>
      <vt:lpstr>Презентация   проектов   педагогов</vt:lpstr>
      <vt:lpstr>Интеллектуальная игра  для педагогов  </vt:lpstr>
      <vt:lpstr>Основоположник проектного метода? </vt:lpstr>
      <vt:lpstr>Что такое гипотеза? </vt:lpstr>
      <vt:lpstr> типология:</vt:lpstr>
      <vt:lpstr>Текущие вопросы:  </vt:lpstr>
      <vt:lpstr>Рефлексия </vt:lpstr>
      <vt:lpstr> Решение педсовета: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№ 2  Тема:  «Организация проектной деятельности в ДОУ»  Цель: создание условий для развития творчества и профессиональной активности педагогов в овладении ими технологий проектирования</dc:title>
  <dc:creator>Пользователь Windows</dc:creator>
  <cp:lastModifiedBy>1</cp:lastModifiedBy>
  <cp:revision>13</cp:revision>
  <dcterms:created xsi:type="dcterms:W3CDTF">2019-01-16T15:49:14Z</dcterms:created>
  <dcterms:modified xsi:type="dcterms:W3CDTF">2021-04-15T07:02:49Z</dcterms:modified>
</cp:coreProperties>
</file>