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5" r:id="rId5"/>
    <p:sldId id="264" r:id="rId6"/>
    <p:sldId id="263" r:id="rId7"/>
    <p:sldId id="262" r:id="rId8"/>
    <p:sldId id="261" r:id="rId9"/>
    <p:sldId id="259" r:id="rId10"/>
    <p:sldId id="260" r:id="rId11"/>
    <p:sldId id="267" r:id="rId12"/>
    <p:sldId id="273" r:id="rId13"/>
    <p:sldId id="272" r:id="rId14"/>
    <p:sldId id="271" r:id="rId15"/>
    <p:sldId id="270" r:id="rId16"/>
    <p:sldId id="275" r:id="rId17"/>
    <p:sldId id="280" r:id="rId18"/>
    <p:sldId id="278" r:id="rId19"/>
    <p:sldId id="279" r:id="rId20"/>
    <p:sldId id="277" r:id="rId21"/>
    <p:sldId id="276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EF01-CDC4-4DC6-9FBE-490F6882A88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103;%20&#1084;&#1091;&#1079;&#1099;&#1082;&#1072;\&#1050;&#1083;&#1072;&#1089;&#1089;&#1080;&#1082;&#1072;\Rolf%20Lovland.The%20Song%20From%20A%20Secret%20Garden.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Ю. В. Крылова, Осенние лист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76456" cy="657675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292080" y="6372036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yrillicOld" pitchFamily="2" charset="0"/>
              </a:rPr>
              <a:t>«Осенние листья»  Ю. В. Крылова </a:t>
            </a:r>
            <a:endParaRPr lang="ru-RU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84784"/>
            <a:ext cx="49744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yrillicOld" pitchFamily="2" charset="0"/>
              </a:rPr>
              <a:t>ОСЕНЬ </a:t>
            </a:r>
          </a:p>
          <a:p>
            <a:pPr algn="ctr"/>
            <a:r>
              <a:rPr lang="ru-RU" sz="54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yrillicOld" pitchFamily="2" charset="0"/>
              </a:rPr>
              <a:t>В КАРТИНАХ </a:t>
            </a:r>
          </a:p>
          <a:p>
            <a:pPr algn="ctr"/>
            <a:r>
              <a:rPr lang="ru-RU" sz="54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yrillicOld" pitchFamily="2" charset="0"/>
              </a:rPr>
              <a:t>РУССКИХ </a:t>
            </a:r>
          </a:p>
          <a:p>
            <a:pPr algn="ctr"/>
            <a:r>
              <a:rPr lang="ru-RU" sz="54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yrillicOld" pitchFamily="2" charset="0"/>
              </a:rPr>
              <a:t>ХУДОЖНИКОВ</a:t>
            </a:r>
            <a:endParaRPr lang="ru-RU" sz="5400" b="1" i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yrillicOld" pitchFamily="2" charset="0"/>
            </a:endParaRPr>
          </a:p>
        </p:txBody>
      </p:sp>
      <p:pic>
        <p:nvPicPr>
          <p:cNvPr id="24" name="Rolf Lovland.The Song From A Secret Garden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К.Я.Крыжицкий_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952" y="1124744"/>
            <a:ext cx="7808096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548680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</a:t>
            </a:r>
            <a:r>
              <a:rPr lang="ru-RU" dirty="0" err="1" smtClean="0">
                <a:latin typeface="CyrillicOld" pitchFamily="2" charset="0"/>
              </a:rPr>
              <a:t>К.Я.Крыжицкий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С.А.Виноградов_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808312" cy="5616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С.А.Виноградов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4" name="Рисунок 3" descr="Осень. И.И.Левитан_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8602"/>
            <a:ext cx="4104456" cy="5516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3530" y="332656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«Осень». И.И.Левитан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С.Ю.Жуковский_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890" y="980728"/>
            <a:ext cx="6998220" cy="5472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404664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С.Ю.Жуковский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Слободка. И.И.Левитан_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53" y="1124744"/>
            <a:ext cx="8255694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548680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осень. Слободка». И.И.Левитан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 А.И.Куинджи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49" y="1196750"/>
            <a:ext cx="8290902" cy="5184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548680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«Осень». А.И.Куинджи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 А.И.Куинджи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65" y="1124742"/>
            <a:ext cx="8282070" cy="5184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692696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 «Осень». А.И.Куинджи  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. В. Чёрная,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900" y="1268760"/>
            <a:ext cx="7888200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0245" y="539388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«Осень». Л. В. Чёрная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. А. Смородинов,Осенний пейз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91924"/>
            <a:ext cx="5904656" cy="5733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32656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«Осенний пейзаж» Р. А. </a:t>
            </a:r>
            <a:r>
              <a:rPr lang="ru-RU" dirty="0" err="1" smtClean="0">
                <a:latin typeface="CyrillicOld" pitchFamily="2" charset="0"/>
              </a:rPr>
              <a:t>Смородинов</a:t>
            </a:r>
            <a:r>
              <a:rPr lang="ru-RU" dirty="0" smtClean="0">
                <a:latin typeface="CyrillicOld" pitchFamily="2" charset="0"/>
              </a:rPr>
              <a:t> 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Э. Грабарь. Ряб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29116"/>
            <a:ext cx="6768752" cy="54962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476672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«Рябинка». И.Э. Грабарь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 И. Шишкин,Осен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0408"/>
            <a:ext cx="7776864" cy="5264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548680"/>
            <a:ext cx="329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«Осенний лес»  И. И. Шишкин 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лесу осенью. И.И.Левитан_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308" y="980728"/>
            <a:ext cx="4008660" cy="53735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1788" y="409651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«В лесу осенью». И.И.Левитан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4" name="Рисунок 3" descr="Осень. И.И.Шишкин_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771" y="980728"/>
            <a:ext cx="4081701" cy="5328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75958" y="404664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«Осень». И.И.Шишкин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 Я. Головин,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810790"/>
            <a:ext cx="5904654" cy="57865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332656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«Осень»  А. Я. Головин 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. Е. Волков,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32482"/>
            <a:ext cx="7776864" cy="55928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404664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«Осень»  Е. Е. Волков 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Ю. В. Крылова, Осенние лис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19" y="188640"/>
            <a:ext cx="8549762" cy="6480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619" y="188640"/>
            <a:ext cx="4291559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Использована музыка: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yrillicOld" pitchFamily="2" charset="0"/>
              </a:rPr>
              <a:t>Rolf </a:t>
            </a:r>
            <a:r>
              <a:rPr lang="en-US" sz="1600" dirty="0" err="1" smtClean="0">
                <a:solidFill>
                  <a:schemeClr val="bg1"/>
                </a:solidFill>
                <a:latin typeface="CyrillicOld" pitchFamily="2" charset="0"/>
              </a:rPr>
              <a:t>Lovland</a:t>
            </a:r>
            <a:r>
              <a:rPr lang="en-US" sz="1600" dirty="0" smtClean="0">
                <a:solidFill>
                  <a:schemeClr val="bg1"/>
                </a:solidFill>
                <a:latin typeface="CyrillicOld" pitchFamily="2" charset="0"/>
              </a:rPr>
              <a:t>."The Song From A Secret Garden"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Репродукции картин художников: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Левитан И.И. В лесу осенью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Зверьков Е.И. Золотая 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Шишкин И.И. 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Виноградов С.А. В усадьбе осенью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Поленов В.Д. Золотая 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Левитан И.И. Золотая 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Левитан И.И. Золотая осень. Слободка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Левитан И.И. Золотая 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Остроухов И.С. Золотая 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Куинджи А.И. 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Куинджи А.И. </a:t>
            </a:r>
            <a:r>
              <a:rPr lang="ru-RU" sz="1600" dirty="0">
                <a:solidFill>
                  <a:schemeClr val="bg1"/>
                </a:solidFill>
                <a:latin typeface="CyrillicOld" pitchFamily="2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Осень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Золотая осень.  </a:t>
            </a:r>
            <a:r>
              <a:rPr lang="ru-RU" sz="1600" dirty="0" err="1" smtClean="0">
                <a:solidFill>
                  <a:schemeClr val="bg1"/>
                </a:solidFill>
                <a:latin typeface="CyrillicOld" pitchFamily="2" charset="0"/>
              </a:rPr>
              <a:t>КрыжицкийК.Я</a:t>
            </a: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И.И.Бродский Золотая осень.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С.Ю.Жуковский Золотая осень.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И.И.Левитан Осень.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С.А.Виноградов Золотая осень.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Ю. В. Крылова, Осенние листья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Е. Е. Волков, «Осень»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А. Я. Головин, «Осень»</a:t>
            </a:r>
            <a:r>
              <a:rPr lang="ru-RU" sz="1600" dirty="0" smtClean="0">
                <a:latin typeface="CyrillicOld" pitchFamily="2" charset="0"/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И. И. Шишкин, «Осенний лес»</a:t>
            </a:r>
            <a:r>
              <a:rPr lang="ru-RU" sz="1600" dirty="0" smtClean="0">
                <a:latin typeface="CyrillicOld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Л. В. Чёрная, «Осень»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Р. А. </a:t>
            </a:r>
            <a:r>
              <a:rPr lang="ru-RU" sz="1600" dirty="0" err="1" smtClean="0">
                <a:solidFill>
                  <a:schemeClr val="bg1"/>
                </a:solidFill>
                <a:latin typeface="CyrillicOld" pitchFamily="2" charset="0"/>
              </a:rPr>
              <a:t>Смородинов</a:t>
            </a: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, «Осенний пейзаж».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CyrillicOld" pitchFamily="2" charset="0"/>
              </a:rPr>
              <a:t>И.Э. Грабарь. «Рябинка».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309320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yrillicOld" pitchFamily="2" charset="0"/>
              </a:rPr>
              <a:t>«Осенние листья»  Ю. В. Крылова </a:t>
            </a:r>
            <a:endParaRPr lang="ru-RU" dirty="0">
              <a:solidFill>
                <a:schemeClr val="bg1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усадьбе осенью. С.А.Виноградов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663" y="1412776"/>
            <a:ext cx="6342674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692696"/>
            <a:ext cx="388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«В усадьбе осенью». С.А.Виноградов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В.Д.Поленов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876" y="1412776"/>
            <a:ext cx="7530248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692696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В.Д.Поленов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Е.И.Зверьков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478"/>
            <a:ext cx="6192688" cy="5040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764704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Е.И.Зверьков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И.И.Бродский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904656" cy="5255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548680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И.И.Бродский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И.И.Левитан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484" y="1455490"/>
            <a:ext cx="7537004" cy="4853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62068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И.И.Левитан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И.И.Левитан_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485" y="1412774"/>
            <a:ext cx="7791030" cy="47525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62068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И.И.Левитан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И.С.Остроухов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376" y="1196750"/>
            <a:ext cx="6867248" cy="50405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620688"/>
            <a:ext cx="347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«Золотая осень». И.С.Остроухов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307</Words>
  <Application>Microsoft Office PowerPoint</Application>
  <PresentationFormat>Экран (4:3)</PresentationFormat>
  <Paragraphs>54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Иришка</cp:lastModifiedBy>
  <cp:revision>15</cp:revision>
  <dcterms:created xsi:type="dcterms:W3CDTF">2016-09-18T13:38:13Z</dcterms:created>
  <dcterms:modified xsi:type="dcterms:W3CDTF">2016-09-18T15:54:15Z</dcterms:modified>
</cp:coreProperties>
</file>