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23AB-7B3A-4A23-907F-FA0AA646BD8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F11B8-B33A-4DDA-8727-3617881D0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2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1"/>
            <a:ext cx="7308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Средняя группа 1 «Ромашки» МКДОУ детский сад №52 </a:t>
            </a:r>
            <a:r>
              <a:rPr lang="ru-RU" sz="3200" b="1" dirty="0" err="1" smtClean="0"/>
              <a:t>пгт</a:t>
            </a:r>
            <a:r>
              <a:rPr lang="ru-RU" sz="3200" b="1" dirty="0" smtClean="0"/>
              <a:t> Дружинино</a:t>
            </a:r>
          </a:p>
          <a:p>
            <a:pPr algn="r"/>
            <a:r>
              <a:rPr lang="ru-RU" sz="3200" b="1" dirty="0" smtClean="0"/>
              <a:t>Воспитатель: Пономарева Е.И.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Могильникова 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412776"/>
            <a:ext cx="2193708" cy="29249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-20200506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564904"/>
            <a:ext cx="2382245" cy="32129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IMG-20200508-WA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11860" y="3681028"/>
            <a:ext cx="2376264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Поноиарев 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484784"/>
            <a:ext cx="2843808" cy="21328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IMG-20200429-WA00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941168"/>
            <a:ext cx="2397629" cy="13498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996056.i9vsq2sb1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7930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v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45365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Ещё тогда нас не было на свете,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Когда гремел салют из края в край.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Солдаты, подарили вы планете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Великий Май, победный Май!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Ещё тогда нас не было на свете,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Когда в военной буре огневой,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Судьбу решая будущих столетий,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Вы бой вели, священный бой!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Ещё тогда нас не было на свете,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Когда с Победой вы домой пришли.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Солдаты Мая, слава вам навеки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От всей земли, от всей земли!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Благодарим, солдаты, вас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За жизнь, за детство и весну,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За тишину,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За мирный дом,</a:t>
            </a:r>
            <a:r>
              <a:rPr lang="ru-RU" sz="2000" b="1" i="1" dirty="0" smtClean="0">
                <a:solidFill>
                  <a:srgbClr val="002060"/>
                </a:solidFill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За мир, в котором мы живём</a:t>
            </a:r>
            <a:r>
              <a:rPr lang="ru-RU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4" name="Рисунок 3" descr="RVarzenKwh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39544" y="2852936"/>
            <a:ext cx="4104456" cy="344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t-h2rBf5J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357504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503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00504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1548172" cy="20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00502-WA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0"/>
            <a:ext cx="1440160" cy="210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00502-WA0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2360" y="0"/>
            <a:ext cx="1331640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00505-WA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2132856"/>
            <a:ext cx="4248472" cy="220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00503-WA00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988840"/>
            <a:ext cx="1440160" cy="256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-20200502-WA00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632" y="1340768"/>
            <a:ext cx="1512167" cy="313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-20200505-WA00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9632" y="0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-20200505-WA00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55776" y="0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-20200504-WA001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95936" y="2132856"/>
            <a:ext cx="1707653" cy="227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IMG-20200504-WA00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00" y="1988840"/>
            <a:ext cx="133664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-20200502-WA002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24327" y="2060848"/>
            <a:ext cx="1725771" cy="234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IMG-20200505-WA001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71800" y="4361723"/>
            <a:ext cx="1872208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IMG-20200503-WA001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27984" y="4389107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-20200503-WA001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36296" y="4285046"/>
            <a:ext cx="1907704" cy="257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IMG-20200503-WA0018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3608" y="4365104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IMG_20200507_11565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95936" y="0"/>
            <a:ext cx="132961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IMG_20200507_03023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0" y="4149080"/>
            <a:ext cx="1392461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IMG-20200506-WA000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940152" y="4437113"/>
            <a:ext cx="172819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-05-07-04-38-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7_061037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00506-WA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7_064028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9612560" cy="7015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7_22480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7_063832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</Words>
  <Application>Microsoft Office PowerPoint</Application>
  <PresentationFormat>Экран (4:3)</PresentationFormat>
  <Paragraphs>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 Банников</dc:creator>
  <cp:lastModifiedBy>Виталий Банников</cp:lastModifiedBy>
  <cp:revision>6</cp:revision>
  <dcterms:created xsi:type="dcterms:W3CDTF">2020-05-05T13:51:40Z</dcterms:created>
  <dcterms:modified xsi:type="dcterms:W3CDTF">2020-05-26T18:40:35Z</dcterms:modified>
</cp:coreProperties>
</file>