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5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C31E6B-EB2B-496F-8C4C-8A64E7628560}" type="datetimeFigureOut">
              <a:rPr lang="ru-RU" smtClean="0"/>
              <a:pPr/>
              <a:t>15.10.21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BA5F03-7306-40FD-AF1D-980065D9CC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47067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BA5F03-7306-40FD-AF1D-980065D9CC10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17677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E1179-FE75-415F-B1B9-7BCD29C38173}" type="datetimeFigureOut">
              <a:rPr lang="ru-RU" smtClean="0"/>
              <a:pPr/>
              <a:t>15.10.21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A97A9-672F-4826-964C-0CCF91C999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68737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E1179-FE75-415F-B1B9-7BCD29C38173}" type="datetimeFigureOut">
              <a:rPr lang="ru-RU" smtClean="0"/>
              <a:pPr/>
              <a:t>15.10.21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A97A9-672F-4826-964C-0CCF91C999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41310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E1179-FE75-415F-B1B9-7BCD29C38173}" type="datetimeFigureOut">
              <a:rPr lang="ru-RU" smtClean="0"/>
              <a:pPr/>
              <a:t>15.10.21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A97A9-672F-4826-964C-0CCF91C999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47713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E1179-FE75-415F-B1B9-7BCD29C38173}" type="datetimeFigureOut">
              <a:rPr lang="ru-RU" smtClean="0"/>
              <a:pPr/>
              <a:t>15.10.21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A97A9-672F-4826-964C-0CCF91C999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94707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E1179-FE75-415F-B1B9-7BCD29C38173}" type="datetimeFigureOut">
              <a:rPr lang="ru-RU" smtClean="0"/>
              <a:pPr/>
              <a:t>15.10.21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A97A9-672F-4826-964C-0CCF91C999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5874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E1179-FE75-415F-B1B9-7BCD29C38173}" type="datetimeFigureOut">
              <a:rPr lang="ru-RU" smtClean="0"/>
              <a:pPr/>
              <a:t>15.10.21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A97A9-672F-4826-964C-0CCF91C999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39932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E1179-FE75-415F-B1B9-7BCD29C38173}" type="datetimeFigureOut">
              <a:rPr lang="ru-RU" smtClean="0"/>
              <a:pPr/>
              <a:t>15.10.21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A97A9-672F-4826-964C-0CCF91C999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83424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E1179-FE75-415F-B1B9-7BCD29C38173}" type="datetimeFigureOut">
              <a:rPr lang="ru-RU" smtClean="0"/>
              <a:pPr/>
              <a:t>15.10.21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A97A9-672F-4826-964C-0CCF91C999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49233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E1179-FE75-415F-B1B9-7BCD29C38173}" type="datetimeFigureOut">
              <a:rPr lang="ru-RU" smtClean="0"/>
              <a:pPr/>
              <a:t>15.10.21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A97A9-672F-4826-964C-0CCF91C999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43871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E1179-FE75-415F-B1B9-7BCD29C38173}" type="datetimeFigureOut">
              <a:rPr lang="ru-RU" smtClean="0"/>
              <a:pPr/>
              <a:t>15.10.21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A97A9-672F-4826-964C-0CCF91C999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49613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E1179-FE75-415F-B1B9-7BCD29C38173}" type="datetimeFigureOut">
              <a:rPr lang="ru-RU" smtClean="0"/>
              <a:pPr/>
              <a:t>15.10.21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A97A9-672F-4826-964C-0CCF91C999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26242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E1179-FE75-415F-B1B9-7BCD29C38173}" type="datetimeFigureOut">
              <a:rPr lang="ru-RU" smtClean="0"/>
              <a:pPr/>
              <a:t>15.10.21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FA97A9-672F-4826-964C-0CCF91C999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21040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61118" y="1190446"/>
            <a:ext cx="7255710" cy="1949569"/>
          </a:xfrm>
        </p:spPr>
        <p:txBody>
          <a:bodyPr>
            <a:normAutofit fontScale="90000"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Родительское собрание «Возрастные особенности детей 6-7 лет»</a:t>
            </a:r>
            <a:endParaRPr lang="ru-RU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81623" y="4502990"/>
            <a:ext cx="6058807" cy="144061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Подготовила: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Воспитатель Пономарева Е.И.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Сентябрь 2021г.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11" y="3034408"/>
            <a:ext cx="4234793" cy="303147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3000" y="365760"/>
            <a:ext cx="891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Муниципальное казенное дошкольное образовательное учреждение детский сад № 52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6" name="Рисунок 5" descr="IMG_20181022_123329.jpg"/>
          <p:cNvPicPr>
            <a:picLocks noChangeAspect="1"/>
          </p:cNvPicPr>
          <p:nvPr/>
        </p:nvPicPr>
        <p:blipFill>
          <a:blip r:embed="rId3" cstate="print"/>
          <a:srcRect l="32781" t="7925" r="34683" b="56478"/>
          <a:stretch>
            <a:fillRect/>
          </a:stretch>
        </p:blipFill>
        <p:spPr>
          <a:xfrm>
            <a:off x="10023895" y="2553418"/>
            <a:ext cx="1673524" cy="24412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833164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0363" y="156657"/>
            <a:ext cx="9725683" cy="652123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98" y="642665"/>
            <a:ext cx="3674853" cy="524159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659736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855" y="202771"/>
            <a:ext cx="9305549" cy="6318799"/>
          </a:xfrm>
        </p:spPr>
      </p:pic>
    </p:spTree>
    <p:extLst>
      <p:ext uri="{BB962C8B-B14F-4D97-AF65-F5344CB8AC3E}">
        <p14:creationId xmlns="" xmlns:p14="http://schemas.microsoft.com/office/powerpoint/2010/main" val="17944821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853" y="552090"/>
            <a:ext cx="9144000" cy="5771071"/>
          </a:xfrm>
        </p:spPr>
      </p:pic>
    </p:spTree>
    <p:extLst>
      <p:ext uri="{BB962C8B-B14F-4D97-AF65-F5344CB8AC3E}">
        <p14:creationId xmlns="" xmlns:p14="http://schemas.microsoft.com/office/powerpoint/2010/main" val="25936754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8817" y="543464"/>
            <a:ext cx="8824288" cy="5641676"/>
          </a:xfrm>
        </p:spPr>
      </p:pic>
    </p:spTree>
    <p:extLst>
      <p:ext uri="{BB962C8B-B14F-4D97-AF65-F5344CB8AC3E}">
        <p14:creationId xmlns="" xmlns:p14="http://schemas.microsoft.com/office/powerpoint/2010/main" val="15633324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0146" y="474453"/>
            <a:ext cx="9050962" cy="5840083"/>
          </a:xfrm>
        </p:spPr>
      </p:pic>
    </p:spTree>
    <p:extLst>
      <p:ext uri="{BB962C8B-B14F-4D97-AF65-F5344CB8AC3E}">
        <p14:creationId xmlns="" xmlns:p14="http://schemas.microsoft.com/office/powerpoint/2010/main" val="4917151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226" y="526212"/>
            <a:ext cx="9514936" cy="5529532"/>
          </a:xfrm>
        </p:spPr>
      </p:pic>
    </p:spTree>
    <p:extLst>
      <p:ext uri="{BB962C8B-B14F-4D97-AF65-F5344CB8AC3E}">
        <p14:creationId xmlns="" xmlns:p14="http://schemas.microsoft.com/office/powerpoint/2010/main" val="26374533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417" y="508958"/>
            <a:ext cx="9180598" cy="5589918"/>
          </a:xfrm>
        </p:spPr>
      </p:pic>
    </p:spTree>
    <p:extLst>
      <p:ext uri="{BB962C8B-B14F-4D97-AF65-F5344CB8AC3E}">
        <p14:creationId xmlns="" xmlns:p14="http://schemas.microsoft.com/office/powerpoint/2010/main" val="8385785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306" y="621102"/>
            <a:ext cx="9502977" cy="5814204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289" y="4211052"/>
            <a:ext cx="9467947" cy="264694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058271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858" y="1061416"/>
            <a:ext cx="8539693" cy="527900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3784">
            <a:off x="2161576" y="1122932"/>
            <a:ext cx="5944227" cy="226939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934762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9313" y="638355"/>
            <a:ext cx="5512279" cy="5469147"/>
          </a:xfrm>
        </p:spPr>
        <p:txBody>
          <a:bodyPr>
            <a:normAutofit/>
          </a:bodyPr>
          <a:lstStyle/>
          <a:p>
            <a:pPr algn="just"/>
            <a:r>
              <a:rPr lang="ru-RU" sz="2400" b="1" dirty="0" smtClean="0">
                <a:solidFill>
                  <a:srgbClr val="002060"/>
                </a:solidFill>
              </a:rPr>
              <a:t>Знание основных возрастных особенностей детей 6-7 лет позволит не только трезво оценить уровень готовности ребенка к школьному обучению , но и соотнести его реальные умения с его потенциальными возможностями.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6370"/>
            <a:ext cx="3683479" cy="617578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9063063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Какие же они, наши будущие первоклассники?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Вот некоторые умения и особенности развития детей 6-7 летнего возраста: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23" y="1734302"/>
            <a:ext cx="5503622" cy="4127717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082" y="1705654"/>
            <a:ext cx="5541818" cy="41563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8063879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168" y="415629"/>
            <a:ext cx="10071980" cy="6013388"/>
          </a:xfrm>
        </p:spPr>
      </p:pic>
    </p:spTree>
    <p:extLst>
      <p:ext uri="{BB962C8B-B14F-4D97-AF65-F5344CB8AC3E}">
        <p14:creationId xmlns="" xmlns:p14="http://schemas.microsoft.com/office/powerpoint/2010/main" val="39070443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64" y="0"/>
            <a:ext cx="10709563" cy="6858000"/>
          </a:xfrm>
        </p:spPr>
      </p:pic>
    </p:spTree>
    <p:extLst>
      <p:ext uri="{BB962C8B-B14F-4D97-AF65-F5344CB8AC3E}">
        <p14:creationId xmlns="" xmlns:p14="http://schemas.microsoft.com/office/powerpoint/2010/main" val="378920246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545" y="276586"/>
            <a:ext cx="9227127" cy="6581414"/>
          </a:xfrm>
        </p:spPr>
      </p:pic>
    </p:spTree>
    <p:extLst>
      <p:ext uri="{BB962C8B-B14F-4D97-AF65-F5344CB8AC3E}">
        <p14:creationId xmlns="" xmlns:p14="http://schemas.microsoft.com/office/powerpoint/2010/main" val="39510162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525" y="166255"/>
            <a:ext cx="8608965" cy="6567054"/>
          </a:xfrm>
        </p:spPr>
      </p:pic>
    </p:spTree>
    <p:extLst>
      <p:ext uri="{BB962C8B-B14F-4D97-AF65-F5344CB8AC3E}">
        <p14:creationId xmlns="" xmlns:p14="http://schemas.microsoft.com/office/powerpoint/2010/main" val="7449778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1" y="431321"/>
            <a:ext cx="10681854" cy="622283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336" y="3438153"/>
            <a:ext cx="3065774" cy="184585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091" y="3282410"/>
            <a:ext cx="3443769" cy="206198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621910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396" y="129395"/>
            <a:ext cx="9060872" cy="6216761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2099" y="3753483"/>
            <a:ext cx="3809999" cy="29751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56" y="3718978"/>
            <a:ext cx="3930072" cy="29751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15" y="741871"/>
            <a:ext cx="1743485" cy="228600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428036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</TotalTime>
  <Words>66</Words>
  <Application>Microsoft Office PowerPoint</Application>
  <PresentationFormat>Произвольный</PresentationFormat>
  <Paragraphs>8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Родительское собрание «Возрастные особенности детей 6-7 лет»</vt:lpstr>
      <vt:lpstr>Знание основных возрастных особенностей детей 6-7 лет позволит не только трезво оценить уровень готовности ребенка к школьному обучению , но и соотнести его реальные умения с его потенциальными возможностями.</vt:lpstr>
      <vt:lpstr>Какие же они, наши будущие первоклассники? Вот некоторые умения и особенности развития детей 6-7 летнего возраста: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Возрастные особенности детей 6-7 лет.</dc:title>
  <dc:creator>Александр</dc:creator>
  <cp:lastModifiedBy>1</cp:lastModifiedBy>
  <cp:revision>12</cp:revision>
  <dcterms:created xsi:type="dcterms:W3CDTF">2021-09-20T08:42:41Z</dcterms:created>
  <dcterms:modified xsi:type="dcterms:W3CDTF">2021-10-15T11:44:39Z</dcterms:modified>
</cp:coreProperties>
</file>