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4"/>
  </p:notesMasterIdLst>
  <p:handoutMasterIdLst>
    <p:handoutMasterId r:id="rId15"/>
  </p:handoutMasterIdLst>
  <p:sldIdLst>
    <p:sldId id="256" r:id="rId3"/>
    <p:sldId id="257" r:id="rId4"/>
    <p:sldId id="261" r:id="rId5"/>
    <p:sldId id="258" r:id="rId6"/>
    <p:sldId id="259" r:id="rId7"/>
    <p:sldId id="260" r:id="rId8"/>
    <p:sldId id="262" r:id="rId9"/>
    <p:sldId id="263" r:id="rId10"/>
    <p:sldId id="265" r:id="rId11"/>
    <p:sldId id="267" r:id="rId12"/>
    <p:sldId id="266" r:id="rId13"/>
  </p:sldIdLst>
  <p:sldSz cx="10080625" cy="7559675"/>
  <p:notesSz cx="7559675" cy="10691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381">
          <p15:clr>
            <a:srgbClr val="A4A3A4"/>
          </p15:clr>
        </p15:guide>
        <p15:guide id="2" pos="317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1416" y="-72"/>
      </p:cViewPr>
      <p:guideLst>
        <p:guide orient="horz" pos="2381"/>
        <p:guide pos="317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ru-RU" sz="1400" b="0" i="0" u="none" strike="noStrike" kern="1200">
              <a:ln>
                <a:noFill/>
              </a:ln>
              <a:latin typeface="Arial" pitchFamily="18"/>
              <a:ea typeface="Andale Sans UI" pitchFamily="2"/>
              <a:cs typeface="Tahoma" pitchFamily="2"/>
            </a:endParaRPr>
          </a:p>
        </p:txBody>
      </p:sp>
      <p:sp>
        <p:nvSpPr>
          <p:cNvPr id="3" name="Дата 2"/>
          <p:cNvSpPr txBox="1">
            <a:spLocks noGrp="1"/>
          </p:cNvSpPr>
          <p:nvPr>
            <p:ph type="dt" sz="quarter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compatLnSpc="0"/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ru-RU" sz="1400" b="0" i="0" u="none" strike="noStrike" kern="1200">
              <a:ln>
                <a:noFill/>
              </a:ln>
              <a:latin typeface="Arial" pitchFamily="18"/>
              <a:ea typeface="Andale Sans UI" pitchFamily="2"/>
              <a:cs typeface="Tahoma" pitchFamily="2"/>
            </a:endParaRPr>
          </a:p>
        </p:txBody>
      </p:sp>
      <p:sp>
        <p:nvSpPr>
          <p:cNvPr id="4" name="Нижний колонтитул 3"/>
          <p:cNvSpPr txBox="1">
            <a:spLocks noGrp="1"/>
          </p:cNvSpPr>
          <p:nvPr>
            <p:ph type="ftr" sz="quarter" idx="2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ru-RU" sz="1400" b="0" i="0" u="none" strike="noStrike" kern="1200">
              <a:ln>
                <a:noFill/>
              </a:ln>
              <a:latin typeface="Arial" pitchFamily="18"/>
              <a:ea typeface="Andale Sans UI" pitchFamily="2"/>
              <a:cs typeface="Tahoma" pitchFamily="2"/>
            </a:endParaRPr>
          </a:p>
        </p:txBody>
      </p:sp>
      <p:sp>
        <p:nvSpPr>
          <p:cNvPr id="5" name="Номер слайда 4"/>
          <p:cNvSpPr txBox="1">
            <a:spLocks noGrp="1"/>
          </p:cNvSpPr>
          <p:nvPr>
            <p:ph type="sldNum" sz="quarter" idx="3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compatLnSpc="0"/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fld id="{C69E2629-E135-4061-95B4-4BFC1AC3FA2B}" type="slidenum">
              <a:rPr/>
              <a:pPr marL="0" marR="0" lvl="0" indent="0" algn="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400"/>
              </a:pPr>
              <a:t>‹#›</a:t>
            </a:fld>
            <a:endParaRPr lang="ru-RU" sz="1400" b="0" i="0" u="none" strike="noStrike" kern="1200">
              <a:ln>
                <a:noFill/>
              </a:ln>
              <a:latin typeface="Arial" pitchFamily="18"/>
              <a:ea typeface="Andale Sans UI" pitchFamily="2"/>
              <a:cs typeface="Tahoma" pitchFamily="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674005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 idx="2"/>
          </p:nvPr>
        </p:nvSpPr>
        <p:spPr>
          <a:xfrm>
            <a:off x="1107000" y="812520"/>
            <a:ext cx="5345280" cy="4008959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3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endParaRPr lang="x-none"/>
          </a:p>
        </p:txBody>
      </p:sp>
      <p:sp>
        <p:nvSpPr>
          <p:cNvPr id="4" name="Верхний колонтитул 3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lvl="0" rtl="0" hangingPunct="0">
              <a:buNone/>
              <a:tabLst/>
              <a:defRPr lang="x-none" sz="1400" kern="1200">
                <a:latin typeface="Times New Roman" pitchFamily="18"/>
                <a:ea typeface="Andale Sans UI" pitchFamily="2"/>
                <a:cs typeface="Tahoma" pitchFamily="2"/>
              </a:defRPr>
            </a:lvl1pPr>
          </a:lstStyle>
          <a:p>
            <a:pPr lvl="0"/>
            <a:endParaRPr lang="x-none"/>
          </a:p>
        </p:txBody>
      </p:sp>
      <p:sp>
        <p:nvSpPr>
          <p:cNvPr id="5" name="Дата 4"/>
          <p:cNvSpPr txBox="1">
            <a:spLocks noGrp="1"/>
          </p:cNvSpPr>
          <p:nvPr>
            <p:ph type="dt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lvl="0" algn="r" rtl="0" hangingPunct="0">
              <a:buNone/>
              <a:tabLst/>
              <a:defRPr lang="x-none" sz="1400" kern="1200">
                <a:latin typeface="Times New Roman" pitchFamily="18"/>
                <a:ea typeface="Andale Sans UI" pitchFamily="2"/>
                <a:cs typeface="Tahoma" pitchFamily="2"/>
              </a:defRPr>
            </a:lvl1pPr>
          </a:lstStyle>
          <a:p>
            <a:pPr lvl="0"/>
            <a:endParaRPr lang="x-none"/>
          </a:p>
        </p:txBody>
      </p:sp>
      <p:sp>
        <p:nvSpPr>
          <p:cNvPr id="6" name="Нижний колонтитул 5"/>
          <p:cNvSpPr txBox="1">
            <a:spLocks noGrp="1"/>
          </p:cNvSpPr>
          <p:nvPr>
            <p:ph type="ftr" sz="quarter" idx="4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>
            <a:lvl1pPr lvl="0" rtl="0" hangingPunct="0">
              <a:buNone/>
              <a:tabLst/>
              <a:defRPr lang="x-none" sz="1400" kern="1200">
                <a:latin typeface="Times New Roman" pitchFamily="18"/>
                <a:ea typeface="Andale Sans UI" pitchFamily="2"/>
                <a:cs typeface="Tahoma" pitchFamily="2"/>
              </a:defRPr>
            </a:lvl1pPr>
          </a:lstStyle>
          <a:p>
            <a:pPr lvl="0"/>
            <a:endParaRPr lang="x-none"/>
          </a:p>
        </p:txBody>
      </p:sp>
      <p:sp>
        <p:nvSpPr>
          <p:cNvPr id="7" name="Номер слайда 6"/>
          <p:cNvSpPr txBox="1">
            <a:spLocks noGrp="1"/>
          </p:cNvSpPr>
          <p:nvPr>
            <p:ph type="sldNum" sz="quarter" idx="5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>
            <a:lvl1pPr lvl="0" algn="r" rtl="0" hangingPunct="0">
              <a:buNone/>
              <a:tabLst/>
              <a:defRPr lang="x-none" sz="1400" kern="1200">
                <a:latin typeface="Times New Roman" pitchFamily="18"/>
                <a:ea typeface="Andale Sans UI" pitchFamily="2"/>
                <a:cs typeface="Tahoma" pitchFamily="2"/>
              </a:defRPr>
            </a:lvl1pPr>
          </a:lstStyle>
          <a:p>
            <a:pPr lvl="0"/>
            <a:fld id="{DBBB71EB-B3F6-4C8B-A326-14C0C8A8202D}" type="slidenum">
              <a:rPr/>
              <a:pPr lvl="0"/>
              <a:t>‹#›</a:t>
            </a:fld>
            <a:endParaRPr lang="x-none"/>
          </a:p>
        </p:txBody>
      </p:sp>
    </p:spTree>
    <p:extLst>
      <p:ext uri="{BB962C8B-B14F-4D97-AF65-F5344CB8AC3E}">
        <p14:creationId xmlns="" xmlns:p14="http://schemas.microsoft.com/office/powerpoint/2010/main" val="31934306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16000" marR="0" indent="-216000" rtl="0" hangingPunct="0">
      <a:tabLst/>
      <a:defRPr lang="x-none" sz="2000" b="0" i="0" u="none" strike="noStrike" kern="1200">
        <a:ln>
          <a:noFill/>
        </a:ln>
        <a:latin typeface="Arial" pitchFamily="18"/>
        <a:cs typeface="Tahoma" pitchFamily="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485900" y="900113"/>
            <a:ext cx="4589463" cy="34417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720000" y="4680000"/>
            <a:ext cx="6120000" cy="5040000"/>
          </a:xfrm>
        </p:spPr>
        <p:txBody>
          <a:bodyPr>
            <a:spAutoFit/>
          </a:bodyPr>
          <a:lstStyle/>
          <a:p>
            <a:pPr indent="0"/>
            <a:endParaRPr lang="ru-RU" sz="2940">
              <a:latin typeface="Liberation Sans" pitchFamily="18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443201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485900" y="900113"/>
            <a:ext cx="4589463" cy="34417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720000" y="4680000"/>
            <a:ext cx="6120000" cy="5040000"/>
          </a:xfrm>
        </p:spPr>
        <p:txBody>
          <a:bodyPr>
            <a:spAutoFit/>
          </a:bodyPr>
          <a:lstStyle/>
          <a:p>
            <a:pPr indent="0"/>
            <a:endParaRPr lang="ru-RU" sz="2940">
              <a:latin typeface="Liberation Sans" pitchFamily="18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827618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485900" y="900113"/>
            <a:ext cx="4589463" cy="34417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720000" y="4680000"/>
            <a:ext cx="6120000" cy="5040000"/>
          </a:xfrm>
        </p:spPr>
        <p:txBody>
          <a:bodyPr/>
          <a:lstStyle/>
          <a:p>
            <a:pPr indent="0"/>
            <a:endParaRPr lang="ru-RU" sz="2940">
              <a:latin typeface="Liberation Sans" pitchFamily="18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482941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485900" y="900113"/>
            <a:ext cx="4589463" cy="34417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720000" y="4680000"/>
            <a:ext cx="6120000" cy="5040000"/>
          </a:xfrm>
        </p:spPr>
        <p:txBody>
          <a:bodyPr>
            <a:spAutoFit/>
          </a:bodyPr>
          <a:lstStyle/>
          <a:p>
            <a:pPr indent="0"/>
            <a:endParaRPr lang="ru-RU" sz="2940">
              <a:latin typeface="Liberation Sans" pitchFamily="18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087564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485900" y="900113"/>
            <a:ext cx="4589463" cy="34417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720000" y="4680000"/>
            <a:ext cx="6120000" cy="5040000"/>
          </a:xfrm>
        </p:spPr>
        <p:txBody>
          <a:bodyPr/>
          <a:lstStyle/>
          <a:p>
            <a:pPr indent="0"/>
            <a:endParaRPr lang="ru-RU" sz="2940">
              <a:latin typeface="Liberation Sans" pitchFamily="18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516187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485900" y="900113"/>
            <a:ext cx="4589463" cy="34417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720000" y="4680000"/>
            <a:ext cx="6120000" cy="5040000"/>
          </a:xfrm>
        </p:spPr>
        <p:txBody>
          <a:bodyPr>
            <a:spAutoFit/>
          </a:bodyPr>
          <a:lstStyle/>
          <a:p>
            <a:pPr indent="0"/>
            <a:endParaRPr lang="ru-RU" sz="2940">
              <a:latin typeface="Liberation Sans" pitchFamily="18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425052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485900" y="900113"/>
            <a:ext cx="4589463" cy="34417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720000" y="4680000"/>
            <a:ext cx="6120000" cy="5040000"/>
          </a:xfrm>
        </p:spPr>
        <p:txBody>
          <a:bodyPr/>
          <a:lstStyle/>
          <a:p>
            <a:pPr indent="0"/>
            <a:endParaRPr lang="ru-RU" sz="2940">
              <a:latin typeface="Liberation Sans" pitchFamily="18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136112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485900" y="900113"/>
            <a:ext cx="4589463" cy="34417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720000" y="4680000"/>
            <a:ext cx="6120000" cy="5040000"/>
          </a:xfrm>
        </p:spPr>
        <p:txBody>
          <a:bodyPr/>
          <a:lstStyle/>
          <a:p>
            <a:pPr indent="0"/>
            <a:endParaRPr lang="ru-RU" sz="2940">
              <a:latin typeface="Liberation Sans" pitchFamily="18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768228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485900" y="900113"/>
            <a:ext cx="4589463" cy="34417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720000" y="4680000"/>
            <a:ext cx="6120000" cy="5040000"/>
          </a:xfrm>
        </p:spPr>
        <p:txBody>
          <a:bodyPr/>
          <a:lstStyle/>
          <a:p>
            <a:pPr indent="0"/>
            <a:endParaRPr lang="ru-RU" sz="2940">
              <a:latin typeface="Liberation Sans" pitchFamily="18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426414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3EDCCE7-96D3-4D42-9FA0-E7C376EEE1A1}" type="slidenum">
              <a:rPr/>
              <a:pPr lvl="0"/>
              <a:t>‹#›</a:t>
            </a:fld>
            <a:endParaRPr lang="x-none"/>
          </a:p>
        </p:txBody>
      </p:sp>
    </p:spTree>
    <p:extLst>
      <p:ext uri="{BB962C8B-B14F-4D97-AF65-F5344CB8AC3E}">
        <p14:creationId xmlns="" xmlns:p14="http://schemas.microsoft.com/office/powerpoint/2010/main" val="275359252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73ADE25-36FB-4740-BFB9-12CC6B615CBB}" type="slidenum">
              <a:rPr/>
              <a:pPr lvl="0"/>
              <a:t>‹#›</a:t>
            </a:fld>
            <a:endParaRPr lang="x-none"/>
          </a:p>
        </p:txBody>
      </p:sp>
    </p:spTree>
    <p:extLst>
      <p:ext uri="{BB962C8B-B14F-4D97-AF65-F5344CB8AC3E}">
        <p14:creationId xmlns="" xmlns:p14="http://schemas.microsoft.com/office/powerpoint/2010/main" val="118595724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08850" y="301625"/>
            <a:ext cx="226695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53212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C1B1811-A1BB-4F33-94BC-35477EB41DDE}" type="slidenum">
              <a:rPr/>
              <a:pPr lvl="0"/>
              <a:t>‹#›</a:t>
            </a:fld>
            <a:endParaRPr lang="x-none"/>
          </a:p>
        </p:txBody>
      </p:sp>
    </p:spTree>
    <p:extLst>
      <p:ext uri="{BB962C8B-B14F-4D97-AF65-F5344CB8AC3E}">
        <p14:creationId xmlns="" xmlns:p14="http://schemas.microsoft.com/office/powerpoint/2010/main" val="392273199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06C1DB8-CC1B-44E9-B7BD-07AA8BC6E70D}" type="slidenum">
              <a:rPr/>
              <a:pPr lvl="0"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0086847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02D9348-044C-4991-B5E2-BC6EE75D17D1}" type="slidenum">
              <a:rPr/>
              <a:pPr lvl="0"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7619127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FC05DD2-15CE-4D5C-AB70-E145A8221858}" type="slidenum">
              <a:rPr/>
              <a:pPr lvl="0"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8019437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03238" y="1824038"/>
            <a:ext cx="4459287" cy="4384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114925" y="1824038"/>
            <a:ext cx="4460875" cy="4384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C9760E6-3709-4FD9-B5AD-A27CCDCF3E5B}" type="slidenum">
              <a:rPr/>
              <a:pPr lvl="0"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1258625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A6BA34D-9345-4A69-8D60-9027472D2620}" type="slidenum">
              <a:rPr/>
              <a:pPr lvl="0"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4650561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C8301D8-4D8E-4349-80B7-DFE71873597A}" type="slidenum">
              <a:rPr/>
              <a:pPr lvl="0"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6809234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640D4A6-4312-4CCF-9AC1-5E5C8C6BF8B3}" type="slidenum">
              <a:rPr/>
              <a:pPr lvl="0"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5291537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64D1CF5-5944-41E8-9259-2FBBEF4827F7}" type="slidenum">
              <a:rPr/>
              <a:pPr lvl="0"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6020557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18D602F-25BD-4DA1-ABA5-0C33A993823D}" type="slidenum">
              <a:rPr/>
              <a:pPr lvl="0"/>
              <a:t>‹#›</a:t>
            </a:fld>
            <a:endParaRPr lang="x-none"/>
          </a:p>
        </p:txBody>
      </p:sp>
    </p:spTree>
    <p:extLst>
      <p:ext uri="{BB962C8B-B14F-4D97-AF65-F5344CB8AC3E}">
        <p14:creationId xmlns="" xmlns:p14="http://schemas.microsoft.com/office/powerpoint/2010/main" val="394015893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4C837E5-F0D3-4CE1-A17F-F36426BCBEC1}" type="slidenum">
              <a:rPr/>
              <a:pPr lvl="0"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6673009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59A69C9-2230-4A85-8526-00D440CFB467}" type="slidenum">
              <a:rPr/>
              <a:pPr lvl="0"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0602813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08850" y="287338"/>
            <a:ext cx="2266950" cy="59213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3238" y="287338"/>
            <a:ext cx="6653212" cy="59213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C1A1661-AB9C-4BC3-8D7D-4548B74EE127}" type="slidenum">
              <a:rPr/>
              <a:pPr lvl="0"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2491055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D724941-B818-4487-A373-11D07077F7B4}" type="slidenum">
              <a:rPr/>
              <a:pPr lvl="0"/>
              <a:t>‹#›</a:t>
            </a:fld>
            <a:endParaRPr lang="x-none"/>
          </a:p>
        </p:txBody>
      </p:sp>
    </p:spTree>
    <p:extLst>
      <p:ext uri="{BB962C8B-B14F-4D97-AF65-F5344CB8AC3E}">
        <p14:creationId xmlns="" xmlns:p14="http://schemas.microsoft.com/office/powerpoint/2010/main" val="238603112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9287" cy="4384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114925" y="1768475"/>
            <a:ext cx="4460875" cy="4384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565E2A0-7D54-4DB2-BAF8-F22B31B6D9FD}" type="slidenum">
              <a:rPr/>
              <a:pPr lvl="0"/>
              <a:t>‹#›</a:t>
            </a:fld>
            <a:endParaRPr lang="x-none"/>
          </a:p>
        </p:txBody>
      </p:sp>
    </p:spTree>
    <p:extLst>
      <p:ext uri="{BB962C8B-B14F-4D97-AF65-F5344CB8AC3E}">
        <p14:creationId xmlns="" xmlns:p14="http://schemas.microsoft.com/office/powerpoint/2010/main" val="211803781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8EB55B9-AA80-4685-9F4C-147B63BF230E}" type="slidenum">
              <a:rPr/>
              <a:pPr lvl="0"/>
              <a:t>‹#›</a:t>
            </a:fld>
            <a:endParaRPr lang="x-none"/>
          </a:p>
        </p:txBody>
      </p:sp>
    </p:spTree>
    <p:extLst>
      <p:ext uri="{BB962C8B-B14F-4D97-AF65-F5344CB8AC3E}">
        <p14:creationId xmlns="" xmlns:p14="http://schemas.microsoft.com/office/powerpoint/2010/main" val="168655314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1E55AFF-7DC8-495B-BEA1-A1589DF2C55A}" type="slidenum">
              <a:rPr/>
              <a:pPr lvl="0"/>
              <a:t>‹#›</a:t>
            </a:fld>
            <a:endParaRPr lang="x-none"/>
          </a:p>
        </p:txBody>
      </p:sp>
    </p:spTree>
    <p:extLst>
      <p:ext uri="{BB962C8B-B14F-4D97-AF65-F5344CB8AC3E}">
        <p14:creationId xmlns="" xmlns:p14="http://schemas.microsoft.com/office/powerpoint/2010/main" val="309739964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059D20A-46A6-46F2-A82B-BA7034A27B01}" type="slidenum">
              <a:rPr/>
              <a:pPr lvl="0"/>
              <a:t>‹#›</a:t>
            </a:fld>
            <a:endParaRPr lang="x-none"/>
          </a:p>
        </p:txBody>
      </p:sp>
    </p:spTree>
    <p:extLst>
      <p:ext uri="{BB962C8B-B14F-4D97-AF65-F5344CB8AC3E}">
        <p14:creationId xmlns="" xmlns:p14="http://schemas.microsoft.com/office/powerpoint/2010/main" val="398882024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E4B824B-7E79-4E0A-BA20-BB933B28EDE5}" type="slidenum">
              <a:rPr/>
              <a:pPr lvl="0"/>
              <a:t>‹#›</a:t>
            </a:fld>
            <a:endParaRPr lang="x-none"/>
          </a:p>
        </p:txBody>
      </p:sp>
    </p:spTree>
    <p:extLst>
      <p:ext uri="{BB962C8B-B14F-4D97-AF65-F5344CB8AC3E}">
        <p14:creationId xmlns="" xmlns:p14="http://schemas.microsoft.com/office/powerpoint/2010/main" val="185585282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8447DF3-1A70-4E29-B258-08F4CE604254}" type="slidenum">
              <a:rPr/>
              <a:pPr lvl="0"/>
              <a:t>‹#›</a:t>
            </a:fld>
            <a:endParaRPr lang="x-none"/>
          </a:p>
        </p:txBody>
      </p:sp>
    </p:spTree>
    <p:extLst>
      <p:ext uri="{BB962C8B-B14F-4D97-AF65-F5344CB8AC3E}">
        <p14:creationId xmlns="" xmlns:p14="http://schemas.microsoft.com/office/powerpoint/2010/main" val="122583334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C9FCB"/>
            </a:gs>
            <a:gs pos="13000">
              <a:srgbClr val="F8B049"/>
            </a:gs>
            <a:gs pos="21001">
              <a:srgbClr val="F8B049"/>
            </a:gs>
            <a:gs pos="63000">
              <a:srgbClr val="FEE7F2"/>
            </a:gs>
            <a:gs pos="67000">
              <a:srgbClr val="F952A0"/>
            </a:gs>
            <a:gs pos="69000">
              <a:srgbClr val="C50849"/>
            </a:gs>
            <a:gs pos="82001">
              <a:srgbClr val="B43E85"/>
            </a:gs>
            <a:gs pos="100000">
              <a:srgbClr val="F8B049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503999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x-none"/>
          </a:p>
        </p:txBody>
      </p:sp>
      <p:sp>
        <p:nvSpPr>
          <p:cNvPr id="3" name="Текст 2"/>
          <p:cNvSpPr txBox="1">
            <a:spLocks noGrp="1"/>
          </p:cNvSpPr>
          <p:nvPr>
            <p:ph type="body" idx="1"/>
          </p:nvPr>
        </p:nvSpPr>
        <p:spPr>
          <a:xfrm>
            <a:off x="503999" y="1769040"/>
            <a:ext cx="9071640" cy="43848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x-none" sz="32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x-none" sz="32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defRPr lang="x-none" sz="28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defRPr lang="x-none" sz="24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defRPr lang="x-none" sz="20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defRPr lang="x-none" sz="20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x-none" sz="20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x-none" sz="20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x-none" sz="20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x-none" sz="20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x-none"/>
          </a:p>
        </p:txBody>
      </p:sp>
      <p:sp>
        <p:nvSpPr>
          <p:cNvPr id="4" name="Дата 3"/>
          <p:cNvSpPr txBox="1">
            <a:spLocks noGrp="1"/>
          </p:cNvSpPr>
          <p:nvPr>
            <p:ph type="dt" sz="half" idx="2"/>
          </p:nvPr>
        </p:nvSpPr>
        <p:spPr>
          <a:xfrm>
            <a:off x="503999" y="6887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lvl="0" rtl="0" hangingPunct="0">
              <a:buNone/>
              <a:tabLst/>
              <a:defRPr lang="x-none" sz="1400" kern="1200">
                <a:latin typeface="Times New Roman" pitchFamily="18"/>
                <a:ea typeface="Andale Sans UI" pitchFamily="2"/>
                <a:cs typeface="Tahoma" pitchFamily="2"/>
              </a:defRPr>
            </a:lvl1pPr>
          </a:lstStyle>
          <a:p>
            <a:pPr lvl="0"/>
            <a:endParaRPr lang="x-none"/>
          </a:p>
        </p:txBody>
      </p:sp>
      <p:sp>
        <p:nvSpPr>
          <p:cNvPr id="5" name="Нижний колонтитул 4"/>
          <p:cNvSpPr txBox="1">
            <a:spLocks noGrp="1"/>
          </p:cNvSpPr>
          <p:nvPr>
            <p:ph type="ftr" sz="quarter" idx="3"/>
          </p:nvPr>
        </p:nvSpPr>
        <p:spPr>
          <a:xfrm>
            <a:off x="3447360" y="6887160"/>
            <a:ext cx="319500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lvl="0" algn="ctr" rtl="0" hangingPunct="0">
              <a:buNone/>
              <a:tabLst/>
              <a:defRPr lang="x-none" sz="1400" kern="1200">
                <a:latin typeface="Times New Roman" pitchFamily="18"/>
                <a:ea typeface="Andale Sans UI" pitchFamily="2"/>
                <a:cs typeface="Tahoma" pitchFamily="2"/>
              </a:defRPr>
            </a:lvl1pPr>
          </a:lstStyle>
          <a:p>
            <a:pPr lvl="0"/>
            <a:endParaRPr lang="x-none"/>
          </a:p>
        </p:txBody>
      </p:sp>
      <p:sp>
        <p:nvSpPr>
          <p:cNvPr id="6" name="Номер слайда 5"/>
          <p:cNvSpPr txBox="1">
            <a:spLocks noGrp="1"/>
          </p:cNvSpPr>
          <p:nvPr>
            <p:ph type="sldNum" sz="quarter" idx="4"/>
          </p:nvPr>
        </p:nvSpPr>
        <p:spPr>
          <a:xfrm>
            <a:off x="7227360" y="6887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lvl="0" algn="r" rtl="0" hangingPunct="0">
              <a:buNone/>
              <a:tabLst/>
              <a:defRPr lang="x-none" sz="1400" kern="1200">
                <a:latin typeface="Times New Roman" pitchFamily="18"/>
                <a:ea typeface="Andale Sans UI" pitchFamily="2"/>
                <a:cs typeface="Tahoma" pitchFamily="2"/>
              </a:defRPr>
            </a:lvl1pPr>
          </a:lstStyle>
          <a:p>
            <a:pPr lvl="0"/>
            <a:fld id="{A5C9B58F-316F-44DF-A3D5-48FADCD98909}" type="slidenum">
              <a:rPr/>
              <a:pPr lvl="0"/>
              <a:t>‹#›</a:t>
            </a:fld>
            <a:endParaRPr lang="x-non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xStyles>
    <p:titleStyle>
      <a:lvl1pPr algn="ctr" rtl="0" hangingPunct="0">
        <a:tabLst/>
        <a:defRPr lang="x-none" sz="4400" b="0" i="0" u="none" strike="noStrike" kern="1200">
          <a:ln>
            <a:noFill/>
          </a:ln>
          <a:latin typeface="Arial" pitchFamily="18"/>
          <a:cs typeface="Tahoma" pitchFamily="2"/>
        </a:defRPr>
      </a:lvl1pPr>
    </p:titleStyle>
    <p:bodyStyle>
      <a:lvl1pPr rtl="0" hangingPunct="0">
        <a:spcBef>
          <a:spcPts val="0"/>
        </a:spcBef>
        <a:spcAft>
          <a:spcPts val="1417"/>
        </a:spcAft>
        <a:tabLst/>
        <a:defRPr lang="x-none" sz="3200" b="0" i="0" u="none" strike="noStrike" kern="1200">
          <a:ln>
            <a:noFill/>
          </a:ln>
          <a:latin typeface="Arial" pitchFamily="18"/>
          <a:cs typeface="Tahoma" pitchFamily="2"/>
        </a:defRPr>
      </a:lvl1pPr>
    </p:bodyStyle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C9FCB"/>
            </a:gs>
            <a:gs pos="13000">
              <a:srgbClr val="F8B049"/>
            </a:gs>
            <a:gs pos="21001">
              <a:srgbClr val="F8B049"/>
            </a:gs>
            <a:gs pos="63000">
              <a:srgbClr val="FEE7F2"/>
            </a:gs>
            <a:gs pos="67000">
              <a:srgbClr val="F952A0"/>
            </a:gs>
            <a:gs pos="69000">
              <a:srgbClr val="C50849"/>
            </a:gs>
            <a:gs pos="82001">
              <a:srgbClr val="B43E85"/>
            </a:gs>
            <a:gs pos="100000">
              <a:srgbClr val="F8B049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503999" y="288000"/>
            <a:ext cx="9072000" cy="12481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ru-RU"/>
          </a:p>
        </p:txBody>
      </p:sp>
      <p:sp>
        <p:nvSpPr>
          <p:cNvPr id="3" name="Текст 2"/>
          <p:cNvSpPr txBox="1">
            <a:spLocks noGrp="1"/>
          </p:cNvSpPr>
          <p:nvPr>
            <p:ph type="body" idx="1"/>
          </p:nvPr>
        </p:nvSpPr>
        <p:spPr>
          <a:xfrm>
            <a:off x="503999" y="1823760"/>
            <a:ext cx="9072000" cy="43844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defPPr marL="432000" marR="0" lvl="0" indent="-324000">
              <a:spcBef>
                <a:spcPts val="0"/>
              </a:spcBef>
              <a:spcAft>
                <a:spcPts val="2035"/>
              </a:spcAft>
              <a:buSzPct val="45000"/>
              <a:buFont typeface="StarSymbol"/>
              <a:buNone/>
              <a:defRPr lang="ru-RU" sz="462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Lohit Hindi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2035"/>
              </a:spcAft>
              <a:buSzPct val="45000"/>
              <a:buFont typeface="StarSymbol"/>
              <a:buChar char="●"/>
              <a:defRPr lang="ru-RU" sz="462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Lohit Hindi" pitchFamily="2"/>
              </a:defRPr>
            </a:lvl1pPr>
            <a:lvl2pPr marL="864000" marR="0" lvl="1" indent="-324000">
              <a:spcBef>
                <a:spcPts val="0"/>
              </a:spcBef>
              <a:spcAft>
                <a:spcPts val="1630"/>
              </a:spcAft>
              <a:buSzPct val="45000"/>
              <a:buFont typeface="StarSymbol"/>
              <a:buChar char="●"/>
              <a:defRPr lang="ru-RU" sz="405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Lohit Hindi" pitchFamily="2"/>
              </a:defRPr>
            </a:lvl2pPr>
            <a:lvl3pPr marL="1295999" marR="0" lvl="2" indent="-288000">
              <a:spcBef>
                <a:spcPts val="0"/>
              </a:spcBef>
              <a:spcAft>
                <a:spcPts val="1219"/>
              </a:spcAft>
              <a:buSzPct val="75000"/>
              <a:buFont typeface="StarSymbol"/>
              <a:buChar char="–"/>
              <a:defRPr lang="ru-RU" sz="347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Lohit Hindi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811"/>
              </a:spcAft>
              <a:buSzPct val="45000"/>
              <a:buFont typeface="StarSymbol"/>
              <a:buChar char="●"/>
              <a:defRPr lang="ru-RU" sz="29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Lohit Hindi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403"/>
              </a:spcAft>
              <a:buSzPct val="75000"/>
              <a:buFont typeface="StarSymbol"/>
              <a:buChar char="–"/>
              <a:defRPr lang="ru-RU" sz="29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Lohit Hindi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403"/>
              </a:spcAft>
              <a:buSzPct val="45000"/>
              <a:buFont typeface="StarSymbol"/>
              <a:buChar char="●"/>
              <a:defRPr lang="ru-RU" sz="29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Lohit Hindi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403"/>
              </a:spcAft>
              <a:buSzPct val="45000"/>
              <a:buFont typeface="StarSymbol"/>
              <a:buChar char="●"/>
              <a:defRPr lang="ru-RU" sz="29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Lohit Hindi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403"/>
              </a:spcAft>
              <a:buSzPct val="45000"/>
              <a:buFont typeface="StarSymbol"/>
              <a:buChar char="●"/>
              <a:defRPr lang="ru-RU" sz="29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Lohit Hindi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403"/>
              </a:spcAft>
              <a:buSzPct val="45000"/>
              <a:buFont typeface="StarSymbol"/>
              <a:buChar char="●"/>
              <a:defRPr lang="ru-RU" sz="29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Lohit Hindi" pitchFamily="2"/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 txBox="1">
            <a:spLocks noGrp="1"/>
          </p:cNvSpPr>
          <p:nvPr>
            <p:ph type="dt" sz="half" idx="2"/>
          </p:nvPr>
        </p:nvSpPr>
        <p:spPr>
          <a:xfrm>
            <a:off x="503999" y="6886440"/>
            <a:ext cx="2348280" cy="52091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rtl="0" hangingPunct="0">
              <a:buNone/>
              <a:tabLst/>
              <a:defRPr lang="ru-RU" sz="1400" kern="1200">
                <a:latin typeface="Times New Roman" pitchFamily="18"/>
                <a:ea typeface="Andale Sans UI" pitchFamily="2"/>
                <a:cs typeface="Tahoma" pitchFamily="2"/>
              </a:defRPr>
            </a:lvl1pPr>
          </a:lstStyle>
          <a:p>
            <a:pPr lvl="0"/>
            <a:endParaRPr lang="ru-RU"/>
          </a:p>
        </p:txBody>
      </p:sp>
      <p:sp>
        <p:nvSpPr>
          <p:cNvPr id="5" name="Нижний колонтитул 4"/>
          <p:cNvSpPr txBox="1">
            <a:spLocks noGrp="1"/>
          </p:cNvSpPr>
          <p:nvPr>
            <p:ph type="ftr" sz="quarter" idx="3"/>
          </p:nvPr>
        </p:nvSpPr>
        <p:spPr>
          <a:xfrm>
            <a:off x="3447000" y="6886440"/>
            <a:ext cx="3195000" cy="52091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algn="ctr" rtl="0" hangingPunct="0">
              <a:buNone/>
              <a:tabLst/>
              <a:defRPr lang="ru-RU" sz="1400" kern="1200">
                <a:latin typeface="Times New Roman" pitchFamily="18"/>
                <a:ea typeface="Andale Sans UI" pitchFamily="2"/>
                <a:cs typeface="Tahoma" pitchFamily="2"/>
              </a:defRPr>
            </a:lvl1pPr>
          </a:lstStyle>
          <a:p>
            <a:pPr lvl="0"/>
            <a:endParaRPr lang="ru-RU"/>
          </a:p>
        </p:txBody>
      </p:sp>
      <p:sp>
        <p:nvSpPr>
          <p:cNvPr id="6" name="Номер слайда 5"/>
          <p:cNvSpPr txBox="1">
            <a:spLocks noGrp="1"/>
          </p:cNvSpPr>
          <p:nvPr>
            <p:ph type="sldNum" sz="quarter" idx="4"/>
          </p:nvPr>
        </p:nvSpPr>
        <p:spPr>
          <a:xfrm>
            <a:off x="7227000" y="6886440"/>
            <a:ext cx="2348280" cy="52091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algn="r" rtl="0" hangingPunct="0">
              <a:buNone/>
              <a:tabLst/>
              <a:defRPr lang="ru-RU" sz="1400" kern="1200">
                <a:latin typeface="Times New Roman" pitchFamily="18"/>
                <a:ea typeface="Andale Sans UI" pitchFamily="2"/>
                <a:cs typeface="Tahoma" pitchFamily="2"/>
              </a:defRPr>
            </a:lvl1pPr>
          </a:lstStyle>
          <a:p>
            <a:pPr lvl="0"/>
            <a:fld id="{4E3E88D6-D405-4704-99CC-C1C30FD03F0C}" type="slidenum">
              <a:rPr/>
              <a:pPr lvl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xStyles>
    <p:titleStyle>
      <a:lvl1pPr algn="ctr" rtl="0" hangingPunct="0">
        <a:tabLst/>
        <a:defRPr lang="ru-RU" sz="6340" b="0" i="0" u="none" strike="noStrike" kern="1200">
          <a:ln>
            <a:noFill/>
          </a:ln>
          <a:latin typeface="Liberation Sans" pitchFamily="18"/>
        </a:defRPr>
      </a:lvl1pPr>
    </p:titleStyle>
    <p:bodyStyle>
      <a:lvl1pPr marL="0" marR="0" indent="0" rtl="0" hangingPunct="0">
        <a:spcBef>
          <a:spcPts val="0"/>
        </a:spcBef>
        <a:spcAft>
          <a:spcPts val="2035"/>
        </a:spcAft>
        <a:tabLst/>
        <a:defRPr lang="ru-RU" sz="4620" b="0" i="0" u="none" strike="noStrike" kern="1200">
          <a:ln>
            <a:noFill/>
          </a:ln>
          <a:latin typeface="Liberation Sans" pitchFamily="18"/>
        </a:defRPr>
      </a:lvl1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9.pn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30.jpe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lum/>
            <a:alphaModFix/>
          </a:blip>
          <a:srcRect/>
          <a:stretch>
            <a:fillRect/>
          </a:stretch>
        </p:blipFill>
        <p:spPr>
          <a:xfrm rot="21382798">
            <a:off x="64254" y="5199588"/>
            <a:ext cx="1700462" cy="208899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Заголовок 2"/>
          <p:cNvSpPr txBox="1">
            <a:spLocks noGrp="1"/>
          </p:cNvSpPr>
          <p:nvPr>
            <p:ph type="title" idx="4294967295"/>
          </p:nvPr>
        </p:nvSpPr>
        <p:spPr>
          <a:xfrm>
            <a:off x="431800" y="229998"/>
            <a:ext cx="9072000" cy="2382191"/>
          </a:xfrm>
        </p:spPr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ru-RU" dirty="0" smtClean="0">
                <a:solidFill>
                  <a:srgbClr val="000080"/>
                </a:solidFill>
              </a:rPr>
              <a:t>Путешествие по сказкам</a:t>
            </a:r>
            <a:br>
              <a:rPr lang="ru-RU" dirty="0" smtClean="0">
                <a:solidFill>
                  <a:srgbClr val="000080"/>
                </a:solidFill>
              </a:rPr>
            </a:br>
            <a:r>
              <a:rPr lang="ru-RU" dirty="0" smtClean="0">
                <a:solidFill>
                  <a:srgbClr val="000080"/>
                </a:solidFill>
              </a:rPr>
              <a:t>Шарля Перро</a:t>
            </a:r>
            <a:r>
              <a:rPr lang="ru-RU" dirty="0">
                <a:solidFill>
                  <a:srgbClr val="FF0000"/>
                </a:solidFill>
              </a:rPr>
              <a:t/>
            </a:r>
            <a:br>
              <a:rPr lang="ru-RU" dirty="0">
                <a:solidFill>
                  <a:srgbClr val="FF0000"/>
                </a:solidFill>
              </a:rPr>
            </a:br>
            <a:endParaRPr lang="ru-RU" sz="2800" dirty="0">
              <a:solidFill>
                <a:srgbClr val="8019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lum/>
            <a:alphaModFix/>
          </a:blip>
          <a:srcRect/>
          <a:stretch>
            <a:fillRect/>
          </a:stretch>
        </p:blipFill>
        <p:spPr>
          <a:xfrm rot="900000">
            <a:off x="7824919" y="1405095"/>
            <a:ext cx="1987938" cy="233086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IMG_20210111_11224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511920" y="2321093"/>
            <a:ext cx="6984776" cy="52385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lum/>
            <a:alphaModFix/>
          </a:blip>
          <a:srcRect/>
          <a:stretch>
            <a:fillRect/>
          </a:stretch>
        </p:blipFill>
        <p:spPr>
          <a:xfrm rot="21014276">
            <a:off x="265338" y="1879376"/>
            <a:ext cx="2500340" cy="33433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-20201230-WA005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80072" y="755501"/>
            <a:ext cx="4679743" cy="35098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IMG-20201231-WA006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419797"/>
            <a:ext cx="4376936" cy="32827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IMG-20201231-WA005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48424" y="3851845"/>
            <a:ext cx="3800872" cy="28506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IMG-20201231-WA004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024088" y="4655015"/>
            <a:ext cx="3872880" cy="29046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2087984" y="0"/>
            <a:ext cx="58089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На балу у Золушки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20201230_11055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27944" y="2699718"/>
            <a:ext cx="6479943" cy="48599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10080625" cy="37856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«Человек, который верит в сказку,</a:t>
            </a:r>
          </a:p>
          <a:p>
            <a:pPr algn="ctr"/>
            <a:r>
              <a:rPr lang="ru-RU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Однажды в нее попадает, потому что</a:t>
            </a:r>
          </a:p>
          <a:p>
            <a:pPr algn="ctr"/>
            <a:r>
              <a:rPr lang="ru-RU" sz="4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У него есть сердце…»</a:t>
            </a:r>
          </a:p>
          <a:p>
            <a:pPr algn="r"/>
            <a:r>
              <a:rPr lang="ru-RU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С.П.Королев</a:t>
            </a:r>
            <a:endParaRPr lang="ru-RU" sz="4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IMG_20201221_09134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9" y="4139877"/>
            <a:ext cx="4559731" cy="34197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IMG_20201221_09143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48819" y="2699717"/>
            <a:ext cx="5231806" cy="39238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IMG_20210112_17003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20645691">
            <a:off x="3361404" y="1996825"/>
            <a:ext cx="3383196" cy="4510929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215776" y="0"/>
            <a:ext cx="7120283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Знакомство с великим </a:t>
            </a:r>
          </a:p>
          <a:p>
            <a:pPr algn="ctr"/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сказочником…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503808" y="0"/>
            <a:ext cx="9072000" cy="1248120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ru-RU" sz="3200" dirty="0">
                <a:solidFill>
                  <a:srgbClr val="FF00CC"/>
                </a:solidFill>
              </a:rPr>
              <a:t>Первая сказка, которую написал Шарль Перро, была сказка « Спящая красавица»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lum/>
            <a:alphaModFix/>
          </a:blip>
          <a:srcRect/>
          <a:stretch>
            <a:fillRect/>
          </a:stretch>
        </p:blipFill>
        <p:spPr>
          <a:xfrm>
            <a:off x="215776" y="1115541"/>
            <a:ext cx="5223676" cy="284413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IMG_20210111_11221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08464" y="1619597"/>
            <a:ext cx="2996896" cy="39958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IMG_20210111_11541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5624408">
            <a:off x="992261" y="3230786"/>
            <a:ext cx="4936831" cy="370262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 txBox="1">
            <a:spLocks noGrp="1"/>
          </p:cNvSpPr>
          <p:nvPr>
            <p:ph type="body" idx="4294967295"/>
          </p:nvPr>
        </p:nvSpPr>
        <p:spPr>
          <a:xfrm>
            <a:off x="540000" y="360000"/>
            <a:ext cx="4426920" cy="5760000"/>
          </a:xfrm>
        </p:spPr>
        <p:txBody>
          <a:bodyPr/>
          <a:lstStyle>
            <a:defPPr marL="432000" marR="0" lvl="0" indent="-324000">
              <a:spcBef>
                <a:spcPts val="0"/>
              </a:spcBef>
              <a:spcAft>
                <a:spcPts val="2035"/>
              </a:spcAft>
              <a:buSzPct val="45000"/>
              <a:buFont typeface="StarSymbol"/>
              <a:buNone/>
              <a:defRPr lang="ru-RU" sz="462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Lohit Hindi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2035"/>
              </a:spcAft>
              <a:buSzPct val="45000"/>
              <a:buFont typeface="StarSymbol"/>
              <a:buChar char="●"/>
              <a:defRPr lang="ru-RU" sz="462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Lohit Hindi" pitchFamily="2"/>
              </a:defRPr>
            </a:lvl1pPr>
            <a:lvl2pPr marL="864000" marR="0" lvl="1" indent="-324000">
              <a:spcBef>
                <a:spcPts val="0"/>
              </a:spcBef>
              <a:spcAft>
                <a:spcPts val="1630"/>
              </a:spcAft>
              <a:buSzPct val="45000"/>
              <a:buFont typeface="StarSymbol"/>
              <a:buChar char="●"/>
              <a:defRPr lang="ru-RU" sz="405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Lohit Hindi" pitchFamily="2"/>
              </a:defRPr>
            </a:lvl2pPr>
            <a:lvl3pPr marL="1295999" marR="0" lvl="2" indent="-288000">
              <a:spcBef>
                <a:spcPts val="0"/>
              </a:spcBef>
              <a:spcAft>
                <a:spcPts val="1219"/>
              </a:spcAft>
              <a:buSzPct val="75000"/>
              <a:buFont typeface="StarSymbol"/>
              <a:buChar char="–"/>
              <a:defRPr lang="ru-RU" sz="347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Lohit Hindi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811"/>
              </a:spcAft>
              <a:buSzPct val="45000"/>
              <a:buFont typeface="StarSymbol"/>
              <a:buChar char="●"/>
              <a:defRPr lang="ru-RU" sz="29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Lohit Hindi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403"/>
              </a:spcAft>
              <a:buSzPct val="75000"/>
              <a:buFont typeface="StarSymbol"/>
              <a:buChar char="–"/>
              <a:defRPr lang="ru-RU" sz="29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Lohit Hindi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403"/>
              </a:spcAft>
              <a:buSzPct val="45000"/>
              <a:buFont typeface="StarSymbol"/>
              <a:buChar char="●"/>
              <a:defRPr lang="ru-RU" sz="29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Lohit Hindi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403"/>
              </a:spcAft>
              <a:buSzPct val="45000"/>
              <a:buFont typeface="StarSymbol"/>
              <a:buChar char="●"/>
              <a:defRPr lang="ru-RU" sz="29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Lohit Hindi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403"/>
              </a:spcAft>
              <a:buSzPct val="45000"/>
              <a:buFont typeface="StarSymbol"/>
              <a:buChar char="●"/>
              <a:defRPr lang="ru-RU" sz="29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Lohit Hindi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403"/>
              </a:spcAft>
              <a:buSzPct val="45000"/>
              <a:buFont typeface="StarSymbol"/>
              <a:buChar char="●"/>
              <a:defRPr lang="ru-RU" sz="29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Lohit Hindi" pitchFamily="2"/>
              </a:defRPr>
            </a:lvl9pPr>
          </a:lstStyle>
          <a:p>
            <a:pPr lvl="0">
              <a:buNone/>
            </a:pPr>
            <a:endParaRPr lang="ru-RU" sz="2400"/>
          </a:p>
          <a:p>
            <a:pPr lvl="0">
              <a:buNone/>
            </a:pPr>
            <a:endParaRPr lang="ru-RU" sz="2400"/>
          </a:p>
          <a:p>
            <a:pPr lvl="0">
              <a:buNone/>
            </a:pPr>
            <a:endParaRPr lang="ru-RU" sz="2400" b="1" i="1">
              <a:solidFill>
                <a:srgbClr val="330099"/>
              </a:solidFill>
            </a:endParaRPr>
          </a:p>
        </p:txBody>
      </p:sp>
      <p:pic>
        <p:nvPicPr>
          <p:cNvPr id="5" name="Рисунок 4" descr="IMG-20210113-WA004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7312" y="4499917"/>
            <a:ext cx="3992893" cy="29946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IMG-20210113-WA003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71774" y="4427909"/>
            <a:ext cx="3608851" cy="27066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IMG-20210113-WA001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15776" y="755501"/>
            <a:ext cx="4880992" cy="36607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IMG_20201222_102759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744168" y="2411685"/>
            <a:ext cx="3626966" cy="48359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287784" y="0"/>
            <a:ext cx="352231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«Золушка»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10" name="Рисунок 9" descr="IMG_20210113_100337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096958" y="323453"/>
            <a:ext cx="3983667" cy="2987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IMG_20210113_10045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803347">
            <a:off x="4732252" y="1133663"/>
            <a:ext cx="4461515" cy="33461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IMG-20210113-WA000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56336" y="4211885"/>
            <a:ext cx="4176464" cy="31323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IMG_20210111_11233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5817" y="3995861"/>
            <a:ext cx="4222916" cy="31671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1943968" y="0"/>
            <a:ext cx="62640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«Красная Шапочка»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lum/>
            <a:alphaModFix/>
          </a:blip>
          <a:srcRect/>
          <a:stretch>
            <a:fillRect/>
          </a:stretch>
        </p:blipFill>
        <p:spPr>
          <a:xfrm>
            <a:off x="1079872" y="827509"/>
            <a:ext cx="3162717" cy="3184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wipe dir="u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IMG_20201223_08001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5776" y="3395795"/>
            <a:ext cx="3122910" cy="41638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IMG_20201223_08002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08464" y="467469"/>
            <a:ext cx="3384376" cy="45125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IMG_20201230_15024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024088" y="1115541"/>
            <a:ext cx="3780420" cy="50405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-73738" y="251445"/>
            <a:ext cx="659610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«Госпожа Метелица»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spd="med">
    <p:wheel spokes="2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IMG_20210112_16430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36456" y="323453"/>
            <a:ext cx="3266926" cy="43559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IMG_20210113_10043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3491805"/>
            <a:ext cx="5423827" cy="40678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IMG-20210113-WA003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15776" y="323453"/>
            <a:ext cx="5049011" cy="37867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IMG-20210113-WA0040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544368" y="4067869"/>
            <a:ext cx="4305175" cy="32288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lum/>
            <a:alphaModFix/>
          </a:blip>
          <a:srcRect/>
          <a:stretch>
            <a:fillRect/>
          </a:stretch>
        </p:blipFill>
        <p:spPr>
          <a:xfrm>
            <a:off x="0" y="4375400"/>
            <a:ext cx="3162717" cy="3184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IMG_20210113_10015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36456" y="2627709"/>
            <a:ext cx="3428944" cy="457192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IMG_20210113_10021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flipH="1">
            <a:off x="287784" y="251445"/>
            <a:ext cx="2942890" cy="39238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IMG_20210112_120319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736056" y="1331565"/>
            <a:ext cx="4302478" cy="57366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Прямоугольник 11"/>
          <p:cNvSpPr/>
          <p:nvPr/>
        </p:nvSpPr>
        <p:spPr>
          <a:xfrm>
            <a:off x="2765330" y="395461"/>
            <a:ext cx="706796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«Кубик превращений»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287784" y="0"/>
            <a:ext cx="9072000" cy="1248120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ru-RU" sz="3200" b="1" dirty="0" smtClean="0">
                <a:solidFill>
                  <a:srgbClr val="FF0066"/>
                </a:solidFill>
                <a:latin typeface="Arial Black" pitchFamily="34"/>
              </a:rPr>
              <a:t>Домашнее задание…</a:t>
            </a:r>
            <a:endParaRPr lang="ru-RU" sz="3200" b="1" dirty="0">
              <a:solidFill>
                <a:srgbClr val="FF0066"/>
              </a:solidFill>
              <a:latin typeface="Arial Black" pitchFamily="34"/>
            </a:endParaRPr>
          </a:p>
        </p:txBody>
      </p:sp>
      <p:pic>
        <p:nvPicPr>
          <p:cNvPr id="3" name="Рисунок 2"/>
          <p:cNvPicPr>
            <a:picLocks noGrp="1" noChangeAspect="1"/>
          </p:cNvPicPr>
          <p:nvPr>
            <p:ph type="pic" idx="4294967295"/>
          </p:nvPr>
        </p:nvPicPr>
        <p:blipFill>
          <a:blip r:embed="rId3" cstate="print">
            <a:lum/>
            <a:alphaModFix/>
          </a:blip>
          <a:srcRect/>
          <a:stretch>
            <a:fillRect/>
          </a:stretch>
        </p:blipFill>
        <p:spPr>
          <a:xfrm>
            <a:off x="2015976" y="3985459"/>
            <a:ext cx="5616624" cy="3574215"/>
          </a:xfr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lum/>
            <a:alphaModFix/>
          </a:blip>
          <a:srcRect/>
          <a:stretch>
            <a:fillRect/>
          </a:stretch>
        </p:blipFill>
        <p:spPr>
          <a:xfrm>
            <a:off x="-91839" y="4171432"/>
            <a:ext cx="2395847" cy="309292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lum/>
            <a:alphaModFix/>
          </a:blip>
          <a:srcRect/>
          <a:stretch>
            <a:fillRect/>
          </a:stretch>
        </p:blipFill>
        <p:spPr>
          <a:xfrm>
            <a:off x="7397276" y="4102762"/>
            <a:ext cx="2467572" cy="3161593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lum/>
            <a:alphaModFix/>
          </a:blip>
          <a:srcRect/>
          <a:stretch>
            <a:fillRect/>
          </a:stretch>
        </p:blipFill>
        <p:spPr>
          <a:xfrm>
            <a:off x="0" y="1259557"/>
            <a:ext cx="2545200" cy="245771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lum/>
            <a:alphaModFix/>
          </a:blip>
          <a:srcRect/>
          <a:stretch>
            <a:fillRect/>
          </a:stretch>
        </p:blipFill>
        <p:spPr>
          <a:xfrm>
            <a:off x="7200625" y="1115541"/>
            <a:ext cx="2880000" cy="270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IMG_20201220_140504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159992" y="827509"/>
            <a:ext cx="5256584" cy="394243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cover dir="d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AbstractGreen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330</TotalTime>
  <Words>65</Words>
  <Application>Microsoft Office PowerPoint</Application>
  <PresentationFormat>Произвольный</PresentationFormat>
  <Paragraphs>15</Paragraphs>
  <Slides>11</Slides>
  <Notes>9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11</vt:i4>
      </vt:variant>
    </vt:vector>
  </HeadingPairs>
  <TitlesOfParts>
    <vt:vector size="13" baseType="lpstr">
      <vt:lpstr>Default</vt:lpstr>
      <vt:lpstr>AbstractGreen</vt:lpstr>
      <vt:lpstr>Путешествие по сказкам Шарля Перро </vt:lpstr>
      <vt:lpstr>Слайд 2</vt:lpstr>
      <vt:lpstr>Первая сказка, которую написал Шарль Перро, была сказка « Спящая красавица»</vt:lpstr>
      <vt:lpstr>Слайд 4</vt:lpstr>
      <vt:lpstr>Слайд 5</vt:lpstr>
      <vt:lpstr>Слайд 6</vt:lpstr>
      <vt:lpstr>Слайд 7</vt:lpstr>
      <vt:lpstr>Слайд 8</vt:lpstr>
      <vt:lpstr>Домашнее задание…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на тему: Шарль Перро 12.01.1628-16.05.1703</dc:title>
  <dc:creator>Виталий Банников</dc:creator>
  <cp:lastModifiedBy>Виталий Банников</cp:lastModifiedBy>
  <cp:revision>42</cp:revision>
  <dcterms:created xsi:type="dcterms:W3CDTF">2009-04-16T11:32:32Z</dcterms:created>
  <dcterms:modified xsi:type="dcterms:W3CDTF">2021-01-14T06:01:50Z</dcterms:modified>
</cp:coreProperties>
</file>