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75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15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16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23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6241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119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657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28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95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7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98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84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28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61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764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59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0A2F-5D7D-48E3-8AE7-C1B74930D081}" type="datetimeFigureOut">
              <a:rPr lang="ru-RU" smtClean="0"/>
              <a:pPr/>
              <a:t>09.06.20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9C9CA2-F959-4FD9-849F-AFAACA27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76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947"/>
            <a:ext cx="10515600" cy="1392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7030A0"/>
                </a:solidFill>
              </a:rPr>
              <a:t>Тема самообразования: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«Формирование </a:t>
            </a:r>
            <a:r>
              <a:rPr lang="ru-RU" sz="3100" b="1" dirty="0" smtClean="0">
                <a:solidFill>
                  <a:srgbClr val="7030A0"/>
                </a:solidFill>
              </a:rPr>
              <a:t>элементарных математических представлений с использованием 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дидактических </a:t>
            </a:r>
            <a:r>
              <a:rPr lang="ru-RU" sz="3100" b="1" dirty="0" smtClean="0">
                <a:solidFill>
                  <a:srgbClr val="7030A0"/>
                </a:solidFill>
              </a:rPr>
              <a:t>игр»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Воспитатель </a:t>
            </a:r>
            <a:r>
              <a:rPr lang="ru-RU" sz="3100" b="1" dirty="0" err="1" smtClean="0">
                <a:solidFill>
                  <a:srgbClr val="00B050"/>
                </a:solidFill>
              </a:rPr>
              <a:t>Ларькина</a:t>
            </a:r>
            <a:r>
              <a:rPr lang="ru-RU" sz="3100" b="1" dirty="0" smtClean="0">
                <a:solidFill>
                  <a:srgbClr val="00B050"/>
                </a:solidFill>
              </a:rPr>
              <a:t> Ольга Юрьевна</a:t>
            </a:r>
            <a:endParaRPr lang="ru-RU" sz="3100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168" y="1876845"/>
            <a:ext cx="6733716" cy="4638782"/>
          </a:xfrm>
        </p:spPr>
      </p:pic>
    </p:spTree>
    <p:extLst>
      <p:ext uri="{BB962C8B-B14F-4D97-AF65-F5344CB8AC3E}">
        <p14:creationId xmlns:p14="http://schemas.microsoft.com/office/powerpoint/2010/main" xmlns="" val="123806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259" y="52768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«Без игры нет, и не может быть полноценного умственного развития.»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90C226"/>
                </a:solidFill>
              </a:rPr>
              <a:t>                                   </a:t>
            </a:r>
            <a:r>
              <a:rPr lang="ru-RU" dirty="0" err="1">
                <a:solidFill>
                  <a:srgbClr val="002060"/>
                </a:solidFill>
              </a:rPr>
              <a:t>В.А.Сухомлинский</a:t>
            </a:r>
            <a:endParaRPr lang="ru-RU" dirty="0"/>
          </a:p>
        </p:txBody>
      </p:sp>
      <p:pic>
        <p:nvPicPr>
          <p:cNvPr id="2050" name="Picture 2" descr="https://sun9-23.userapi.com/xMBtJHb85N3JBtEeluMTFI5xW9JCabZE6H7STQ/Z_ZNC4TeQ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352" y="0"/>
            <a:ext cx="40290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20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1" y="0"/>
            <a:ext cx="8734424" cy="6858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повысить свой педагогический и </a:t>
            </a:r>
            <a:r>
              <a:rPr lang="ru-RU" sz="2400" dirty="0" err="1" smtClean="0">
                <a:solidFill>
                  <a:srgbClr val="0070C0"/>
                </a:solidFill>
              </a:rPr>
              <a:t>теоритический</a:t>
            </a:r>
            <a:r>
              <a:rPr lang="ru-RU" sz="2400" dirty="0" smtClean="0">
                <a:solidFill>
                  <a:srgbClr val="0070C0"/>
                </a:solidFill>
              </a:rPr>
              <a:t> уровень и компетентность по вопросу формирования элементарных математических представлений у дошкольников через игровые приёмы.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B050"/>
                </a:solidFill>
              </a:rPr>
              <a:t>-изучить и обобщить педагогическую и методическую литературу по теме;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-</a:t>
            </a:r>
            <a:r>
              <a:rPr lang="ru-RU" sz="2400" b="1" dirty="0" err="1" smtClean="0">
                <a:solidFill>
                  <a:srgbClr val="00B050"/>
                </a:solidFill>
              </a:rPr>
              <a:t>разроботать</a:t>
            </a:r>
            <a:r>
              <a:rPr lang="ru-RU" sz="2400" b="1" dirty="0" smtClean="0">
                <a:solidFill>
                  <a:srgbClr val="00B050"/>
                </a:solidFill>
              </a:rPr>
              <a:t> и подобрать дидактические игры, задания игрового содержания по развитию математических представлений у детей;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-повысить компетентность родителей в значимости дидактических игр по математике для детей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Предполагаемый результат: </a:t>
            </a:r>
            <a:r>
              <a:rPr lang="ru-RU" sz="2400" dirty="0" smtClean="0">
                <a:solidFill>
                  <a:srgbClr val="7030A0"/>
                </a:solidFill>
              </a:rPr>
              <a:t>Использование игровых приемов способствует повышению уровня </a:t>
            </a:r>
            <a:r>
              <a:rPr lang="ru-RU" sz="2400" dirty="0" err="1" smtClean="0">
                <a:solidFill>
                  <a:srgbClr val="7030A0"/>
                </a:solidFill>
              </a:rPr>
              <a:t>сформированости</a:t>
            </a:r>
            <a:r>
              <a:rPr lang="ru-RU" sz="2400" dirty="0" smtClean="0">
                <a:solidFill>
                  <a:srgbClr val="7030A0"/>
                </a:solidFill>
              </a:rPr>
              <a:t> элементарных математических представлений у дошкольников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8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057091" cy="5486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-Игры –путешествия </a:t>
            </a:r>
            <a:r>
              <a:rPr lang="ru-RU" sz="3100" i="1" dirty="0" smtClean="0">
                <a:solidFill>
                  <a:srgbClr val="00B0F0"/>
                </a:solidFill>
              </a:rPr>
              <a:t>(Пр.: «Путешествие в страну Математики»);</a:t>
            </a:r>
            <a:br>
              <a:rPr lang="ru-RU" sz="3100" i="1" dirty="0" smtClean="0">
                <a:solidFill>
                  <a:srgbClr val="00B0F0"/>
                </a:solidFill>
              </a:rPr>
            </a:br>
            <a:r>
              <a:rPr lang="ru-RU" sz="3100" i="1" dirty="0" smtClean="0">
                <a:solidFill>
                  <a:srgbClr val="00B0F0"/>
                </a:solidFill>
              </a:rPr>
              <a:t/>
            </a:r>
            <a:br>
              <a:rPr lang="ru-RU" sz="3100" i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-Игры – соревнования </a:t>
            </a:r>
            <a:r>
              <a:rPr lang="ru-RU" sz="3100" i="1" dirty="0" smtClean="0">
                <a:solidFill>
                  <a:srgbClr val="00B0F0"/>
                </a:solidFill>
              </a:rPr>
              <a:t>(ПР.: «Крестики-нолики»);</a:t>
            </a:r>
            <a:br>
              <a:rPr lang="ru-RU" sz="3100" i="1" dirty="0" smtClean="0">
                <a:solidFill>
                  <a:srgbClr val="00B0F0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 smtClean="0">
                <a:solidFill>
                  <a:srgbClr val="7030A0"/>
                </a:solidFill>
              </a:rPr>
              <a:t>-Сюжетно-ролевые игры </a:t>
            </a:r>
            <a:r>
              <a:rPr lang="ru-RU" i="1" dirty="0" smtClean="0">
                <a:solidFill>
                  <a:srgbClr val="00B0F0"/>
                </a:solidFill>
              </a:rPr>
              <a:t>(</a:t>
            </a:r>
            <a:r>
              <a:rPr lang="ru-RU" sz="2800" i="1" dirty="0" smtClean="0">
                <a:solidFill>
                  <a:srgbClr val="00B0F0"/>
                </a:solidFill>
              </a:rPr>
              <a:t>Пр.: «Магазин»);</a:t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-Настольные дидактические игры </a:t>
            </a:r>
            <a:r>
              <a:rPr lang="ru-RU" sz="2800" i="1" dirty="0" smtClean="0">
                <a:solidFill>
                  <a:srgbClr val="00B0F0"/>
                </a:solidFill>
              </a:rPr>
              <a:t>(фабричные, а также сделанные своими руками);</a:t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sz="2800" i="1" dirty="0" smtClean="0">
                <a:solidFill>
                  <a:srgbClr val="00B0F0"/>
                </a:solidFill>
              </a:rPr>
              <a:t/>
            </a:r>
            <a:br>
              <a:rPr lang="ru-RU" sz="2800" i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-Занимательные задачки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5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3-13.userapi.com/wlKGLNCYNHSNXrOJRRkRb3wgjSNkoaL7LNQxXA/Ebo0dLgWS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030" y="3252870"/>
            <a:ext cx="3114178" cy="415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3-11.userapi.com/kFEbt-UBfHaRrq9WCt90AwbS8SCP_6S85XbB1Q/VVhkKTD12m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523" y="830011"/>
            <a:ext cx="3374233" cy="44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3-12.userapi.com/T4Cs6bPM1qFRp1TBF3xdLNz0ruUrg-m5NgkW1A/-lyjokVgUT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8733" y="-540468"/>
            <a:ext cx="3242801" cy="432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3-13.userapi.com/4pcqFhYul0jSAOdOFqReujWzEzHLgsULEytj_A/wMdPy0roiG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877" y="-495085"/>
            <a:ext cx="3053258" cy="40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3-12.userapi.com/e38maW6muzFWSuojOyylzCjrqlWVWZ8vbhDHRw/Zm2yD_l-WK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7124" y="3085997"/>
            <a:ext cx="3233145" cy="43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95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09" y="1104899"/>
            <a:ext cx="8285691" cy="4371975"/>
          </a:xfrm>
        </p:spPr>
        <p:txBody>
          <a:bodyPr>
            <a:noAutofit/>
          </a:bodyPr>
          <a:lstStyle/>
          <a:p>
            <a:pPr algn="ctr"/>
            <a:r>
              <a:rPr lang="ru-RU" sz="8800" i="1" dirty="0" smtClean="0">
                <a:solidFill>
                  <a:srgbClr val="00B050"/>
                </a:solidFill>
              </a:rPr>
              <a:t>Спасибо </a:t>
            </a:r>
            <a:br>
              <a:rPr lang="ru-RU" sz="8800" i="1" dirty="0" smtClean="0">
                <a:solidFill>
                  <a:srgbClr val="00B050"/>
                </a:solidFill>
              </a:rPr>
            </a:br>
            <a:r>
              <a:rPr lang="ru-RU" sz="8800" i="1" dirty="0" smtClean="0">
                <a:solidFill>
                  <a:srgbClr val="00B050"/>
                </a:solidFill>
              </a:rPr>
              <a:t>за </a:t>
            </a:r>
            <a:br>
              <a:rPr lang="ru-RU" sz="8800" i="1" dirty="0" smtClean="0">
                <a:solidFill>
                  <a:srgbClr val="00B050"/>
                </a:solidFill>
              </a:rPr>
            </a:br>
            <a:r>
              <a:rPr lang="ru-RU" sz="8800" i="1" dirty="0" smtClean="0">
                <a:solidFill>
                  <a:srgbClr val="00B050"/>
                </a:solidFill>
              </a:rPr>
              <a:t>внимание</a:t>
            </a:r>
            <a:endParaRPr lang="ru-RU" sz="8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52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Тема самообразования:  «Формирование элементарных математических представлений с использованием  дидактических игр» Воспитатель Ларькина Ольга Юрьевна</vt:lpstr>
      <vt:lpstr>«Без игры нет, и не может быть полноценного умственного развития.»                                    В.А.Сухомлинский</vt:lpstr>
      <vt:lpstr>Цель: повысить свой педагогический и теоритический уровень и компетентность по вопросу формирования элементарных математических представлений у дошкольников через игровые приёмы.  Задачи: -изучить и обобщить педагогическую и методическую литературу по теме; -разроботать и подобрать дидактические игры, задания игрового содержания по развитию математических представлений у детей; -повысить компетентность родителей в значимости дидактических игр по математике для детей  Предполагаемый результат: Использование игровых приемов способствует повышению уровня сформированости элементарных математических представлений у дошкольников</vt:lpstr>
      <vt:lpstr>-Игры –путешествия (Пр.: «Путешествие в страну Математики»);  -Игры – соревнования (ПР.: «Крестики-нолики»);  -Сюжетно-ролевые игры (Пр.: «Магазин»);  -Настольные дидактические игры (фабричные, а также сделанные своими руками);  -Занимательные задачки</vt:lpstr>
      <vt:lpstr>Слайд 5</vt:lpstr>
      <vt:lpstr>Спасибо  за 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с использованием  дидактических игр</dc:title>
  <dc:creator>Артём Ларькин</dc:creator>
  <cp:lastModifiedBy>1</cp:lastModifiedBy>
  <cp:revision>8</cp:revision>
  <dcterms:created xsi:type="dcterms:W3CDTF">2020-06-03T15:56:59Z</dcterms:created>
  <dcterms:modified xsi:type="dcterms:W3CDTF">2020-06-09T08:01:24Z</dcterms:modified>
</cp:coreProperties>
</file>