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651C-792F-4162-BC40-09C3E6DBB5DF}" type="datetimeFigureOut">
              <a:rPr lang="ru-RU" smtClean="0"/>
              <a:pPr/>
              <a:t>21.04.20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E134D-E6DC-4081-B64B-9379778EF9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8978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651C-792F-4162-BC40-09C3E6DBB5DF}" type="datetimeFigureOut">
              <a:rPr lang="ru-RU" smtClean="0"/>
              <a:pPr/>
              <a:t>21.04.20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E134D-E6DC-4081-B64B-9379778EF9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08012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651C-792F-4162-BC40-09C3E6DBB5DF}" type="datetimeFigureOut">
              <a:rPr lang="ru-RU" smtClean="0"/>
              <a:pPr/>
              <a:t>21.04.20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E134D-E6DC-4081-B64B-9379778EF9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0888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651C-792F-4162-BC40-09C3E6DBB5DF}" type="datetimeFigureOut">
              <a:rPr lang="ru-RU" smtClean="0"/>
              <a:pPr/>
              <a:t>21.04.20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E134D-E6DC-4081-B64B-9379778EF9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91854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651C-792F-4162-BC40-09C3E6DBB5DF}" type="datetimeFigureOut">
              <a:rPr lang="ru-RU" smtClean="0"/>
              <a:pPr/>
              <a:t>21.04.20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E134D-E6DC-4081-B64B-9379778EF9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525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651C-792F-4162-BC40-09C3E6DBB5DF}" type="datetimeFigureOut">
              <a:rPr lang="ru-RU" smtClean="0"/>
              <a:pPr/>
              <a:t>21.04.20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E134D-E6DC-4081-B64B-9379778EF9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5395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651C-792F-4162-BC40-09C3E6DBB5DF}" type="datetimeFigureOut">
              <a:rPr lang="ru-RU" smtClean="0"/>
              <a:pPr/>
              <a:t>21.04.20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E134D-E6DC-4081-B64B-9379778EF9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88730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651C-792F-4162-BC40-09C3E6DBB5DF}" type="datetimeFigureOut">
              <a:rPr lang="ru-RU" smtClean="0"/>
              <a:pPr/>
              <a:t>21.04.20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E134D-E6DC-4081-B64B-9379778EF9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838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651C-792F-4162-BC40-09C3E6DBB5DF}" type="datetimeFigureOut">
              <a:rPr lang="ru-RU" smtClean="0"/>
              <a:pPr/>
              <a:t>21.04.20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E134D-E6DC-4081-B64B-9379778EF9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46667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651C-792F-4162-BC40-09C3E6DBB5DF}" type="datetimeFigureOut">
              <a:rPr lang="ru-RU" smtClean="0"/>
              <a:pPr/>
              <a:t>21.04.20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E134D-E6DC-4081-B64B-9379778EF9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8803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651C-792F-4162-BC40-09C3E6DBB5DF}" type="datetimeFigureOut">
              <a:rPr lang="ru-RU" smtClean="0"/>
              <a:pPr/>
              <a:t>21.04.20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E134D-E6DC-4081-B64B-9379778EF9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50289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B651C-792F-4162-BC40-09C3E6DBB5DF}" type="datetimeFigureOut">
              <a:rPr lang="ru-RU" smtClean="0"/>
              <a:pPr/>
              <a:t>21.04.20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E134D-E6DC-4081-B64B-9379778EF9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6562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2987" y="154626"/>
            <a:ext cx="891782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Игры на развитие внимания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31606" y="5933787"/>
            <a:ext cx="42023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mtClean="0"/>
              <a:t>Разработчик </a:t>
            </a:r>
            <a:r>
              <a:rPr lang="ru-RU" smtClean="0"/>
              <a:t> </a:t>
            </a:r>
            <a:r>
              <a:rPr lang="ru-RU" dirty="0" smtClean="0"/>
              <a:t>воспитатель МКДОУ №52 </a:t>
            </a:r>
          </a:p>
          <a:p>
            <a:pPr algn="ctr"/>
            <a:r>
              <a:rPr lang="ru-RU" dirty="0" err="1" smtClean="0"/>
              <a:t>пгт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  <a:r>
              <a:rPr lang="ru-RU" dirty="0" smtClean="0"/>
              <a:t>Дружинино Певцова Я.С</a:t>
            </a:r>
            <a:endParaRPr lang="ru-RU" dirty="0"/>
          </a:p>
        </p:txBody>
      </p:sp>
      <p:pic>
        <p:nvPicPr>
          <p:cNvPr id="4098" name="Picture 2" descr="https://pbs.twimg.com/media/D7PFLi5W4AAQEGB.jpg:lar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985623"/>
            <a:ext cx="7920880" cy="4782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2295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kladraz.ru/images/photos/a3a02d33f80222f39b0186cb459611f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8100392" cy="6044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08441" y="507344"/>
            <a:ext cx="1657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Найди отличия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900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itd2.mycdn.me/image?id=878901743277&amp;t=20&amp;plc=WEB&amp;tkn=*i4R_KL5lnfgxTjlEDEL9PIvaz_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836712"/>
            <a:ext cx="7520063" cy="575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6303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detilehim.ru/wp-content/uploads/2019/05/veselaya-matematika-dlya-detey-uchimsya-s-udovol-stviem-v-5-6-let-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02327"/>
            <a:ext cx="9036496" cy="6658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014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image.jimcdn.com/app/cms/image/transf/dimension=600x10000:format=jpg/path/sf278732f8691ebec/image/ibb70b0609612bd1f/version/1363521624/imag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087" y="737642"/>
            <a:ext cx="7420305" cy="5499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6733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верх 3"/>
          <p:cNvSpPr/>
          <p:nvPr/>
        </p:nvSpPr>
        <p:spPr>
          <a:xfrm>
            <a:off x="471997" y="742005"/>
            <a:ext cx="720080" cy="2016224"/>
          </a:xfrm>
          <a:prstGeom prst="up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93843" y="3789040"/>
            <a:ext cx="781050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02184" y="3789040"/>
            <a:ext cx="781050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69337" y="3512664"/>
            <a:ext cx="781050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21335" y="3512663"/>
            <a:ext cx="781050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2200" y="836712"/>
            <a:ext cx="781050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69337" y="836711"/>
            <a:ext cx="781050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11688" y="859512"/>
            <a:ext cx="781050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688" y="836712"/>
            <a:ext cx="781050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836712"/>
            <a:ext cx="781050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47630" y="3586346"/>
            <a:ext cx="706437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6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68024" y="859512"/>
            <a:ext cx="706437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7" name="Picture 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4786" y="3512664"/>
            <a:ext cx="706437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8" name="Picture 1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407100"/>
            <a:ext cx="781050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9" name="Picture 1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06987" y="879741"/>
            <a:ext cx="706437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0889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16</Words>
  <Application>Microsoft Office PowerPoint</Application>
  <PresentationFormat>Экран (4:3)</PresentationFormat>
  <Paragraphs>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Яна</dc:creator>
  <cp:lastModifiedBy>1</cp:lastModifiedBy>
  <cp:revision>7</cp:revision>
  <dcterms:created xsi:type="dcterms:W3CDTF">2019-12-18T16:24:42Z</dcterms:created>
  <dcterms:modified xsi:type="dcterms:W3CDTF">2020-04-21T10:28:07Z</dcterms:modified>
</cp:coreProperties>
</file>