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651C-792F-4162-BC40-09C3E6DBB5DF}" type="datetimeFigureOut">
              <a:rPr lang="ru-RU" smtClean="0"/>
              <a:pPr/>
              <a:t>21.04.20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134D-E6DC-4081-B64B-9379778EF9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897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651C-792F-4162-BC40-09C3E6DBB5DF}" type="datetimeFigureOut">
              <a:rPr lang="ru-RU" smtClean="0"/>
              <a:pPr/>
              <a:t>21.04.20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134D-E6DC-4081-B64B-9379778EF9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801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651C-792F-4162-BC40-09C3E6DBB5DF}" type="datetimeFigureOut">
              <a:rPr lang="ru-RU" smtClean="0"/>
              <a:pPr/>
              <a:t>21.04.20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134D-E6DC-4081-B64B-9379778EF9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088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651C-792F-4162-BC40-09C3E6DBB5DF}" type="datetimeFigureOut">
              <a:rPr lang="ru-RU" smtClean="0"/>
              <a:pPr/>
              <a:t>21.04.20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134D-E6DC-4081-B64B-9379778EF9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185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651C-792F-4162-BC40-09C3E6DBB5DF}" type="datetimeFigureOut">
              <a:rPr lang="ru-RU" smtClean="0"/>
              <a:pPr/>
              <a:t>21.04.20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134D-E6DC-4081-B64B-9379778EF9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52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651C-792F-4162-BC40-09C3E6DBB5DF}" type="datetimeFigureOut">
              <a:rPr lang="ru-RU" smtClean="0"/>
              <a:pPr/>
              <a:t>21.04.20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134D-E6DC-4081-B64B-9379778EF9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539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651C-792F-4162-BC40-09C3E6DBB5DF}" type="datetimeFigureOut">
              <a:rPr lang="ru-RU" smtClean="0"/>
              <a:pPr/>
              <a:t>21.04.20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134D-E6DC-4081-B64B-9379778EF9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73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651C-792F-4162-BC40-09C3E6DBB5DF}" type="datetimeFigureOut">
              <a:rPr lang="ru-RU" smtClean="0"/>
              <a:pPr/>
              <a:t>21.04.20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134D-E6DC-4081-B64B-9379778EF9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838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651C-792F-4162-BC40-09C3E6DBB5DF}" type="datetimeFigureOut">
              <a:rPr lang="ru-RU" smtClean="0"/>
              <a:pPr/>
              <a:t>21.04.20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134D-E6DC-4081-B64B-9379778EF9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666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651C-792F-4162-BC40-09C3E6DBB5DF}" type="datetimeFigureOut">
              <a:rPr lang="ru-RU" smtClean="0"/>
              <a:pPr/>
              <a:t>21.04.20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134D-E6DC-4081-B64B-9379778EF9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880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651C-792F-4162-BC40-09C3E6DBB5DF}" type="datetimeFigureOut">
              <a:rPr lang="ru-RU" smtClean="0"/>
              <a:pPr/>
              <a:t>21.04.20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134D-E6DC-4081-B64B-9379778EF9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028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B651C-792F-4162-BC40-09C3E6DBB5DF}" type="datetimeFigureOut">
              <a:rPr lang="ru-RU" smtClean="0"/>
              <a:pPr/>
              <a:t>21.04.20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E134D-E6DC-4081-B64B-9379778EF9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56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987" y="154626"/>
            <a:ext cx="89178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Игры на развитие внимания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31606" y="5933787"/>
            <a:ext cx="4202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mtClean="0"/>
              <a:t>Разработчик </a:t>
            </a:r>
            <a:r>
              <a:rPr lang="ru-RU" smtClean="0"/>
              <a:t> </a:t>
            </a:r>
            <a:r>
              <a:rPr lang="ru-RU" dirty="0" smtClean="0"/>
              <a:t>воспитатель МКДОУ №52 </a:t>
            </a:r>
          </a:p>
          <a:p>
            <a:pPr algn="ctr"/>
            <a:r>
              <a:rPr lang="ru-RU" dirty="0" err="1" smtClean="0"/>
              <a:t>пгт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Дружинино Певцова Я.С</a:t>
            </a:r>
            <a:endParaRPr lang="ru-RU" dirty="0"/>
          </a:p>
        </p:txBody>
      </p:sp>
      <p:pic>
        <p:nvPicPr>
          <p:cNvPr id="4098" name="Picture 2" descr="https://pbs.twimg.com/media/D7PFLi5W4AAQEGB.jpg: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5623"/>
            <a:ext cx="7920880" cy="478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295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ladraz.ru/images/photos/a3a02d33f80222f39b0186cb459611f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100392" cy="604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8441" y="507344"/>
            <a:ext cx="1657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Найди отличия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0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td2.mycdn.me/image?id=878901743277&amp;t=20&amp;plc=WEB&amp;tkn=*i4R_KL5lnfgxTjlEDEL9PIvaz_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7520063" cy="575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303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etilehim.ru/wp-content/uploads/2019/05/veselaya-matematika-dlya-detey-uchimsya-s-udovol-stviem-v-5-6-let-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2327"/>
            <a:ext cx="9036496" cy="665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1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age.jimcdn.com/app/cms/image/transf/dimension=600x10000:format=jpg/path/sf278732f8691ebec/image/ibb70b0609612bd1f/version/1363521624/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087" y="737642"/>
            <a:ext cx="7420305" cy="549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73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/>
          <p:cNvSpPr/>
          <p:nvPr/>
        </p:nvSpPr>
        <p:spPr>
          <a:xfrm>
            <a:off x="471997" y="742005"/>
            <a:ext cx="720080" cy="2016224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3843" y="3789040"/>
            <a:ext cx="7810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2184" y="3789040"/>
            <a:ext cx="7810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9337" y="3512664"/>
            <a:ext cx="7810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1335" y="3512663"/>
            <a:ext cx="7810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836712"/>
            <a:ext cx="7810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9337" y="836711"/>
            <a:ext cx="7810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1688" y="859512"/>
            <a:ext cx="7810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36712"/>
            <a:ext cx="7810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836712"/>
            <a:ext cx="7810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7630" y="3586346"/>
            <a:ext cx="706437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8024" y="859512"/>
            <a:ext cx="706437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786" y="3512664"/>
            <a:ext cx="706437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407100"/>
            <a:ext cx="7810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6987" y="879741"/>
            <a:ext cx="706437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088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Яна</dc:creator>
  <cp:lastModifiedBy>1</cp:lastModifiedBy>
  <cp:revision>7</cp:revision>
  <dcterms:created xsi:type="dcterms:W3CDTF">2019-12-18T16:24:42Z</dcterms:created>
  <dcterms:modified xsi:type="dcterms:W3CDTF">2020-04-21T10:28:07Z</dcterms:modified>
</cp:coreProperties>
</file>