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78581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428736"/>
            <a:ext cx="6172200" cy="24288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ПОСВЯЩАЕТСЯ</a:t>
            </a: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75 – </a:t>
            </a:r>
            <a:r>
              <a:rPr lang="ru-RU" sz="11200" dirty="0" err="1" smtClean="0">
                <a:solidFill>
                  <a:srgbClr val="C00000"/>
                </a:solidFill>
              </a:rPr>
              <a:t>летию</a:t>
            </a:r>
            <a:endParaRPr lang="ru-RU" sz="11200" dirty="0" smtClean="0">
              <a:solidFill>
                <a:srgbClr val="C00000"/>
              </a:solidFill>
            </a:endParaRP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Великой Победы</a:t>
            </a:r>
          </a:p>
          <a:p>
            <a:pPr algn="ctr"/>
            <a:endParaRPr lang="ru-RU" sz="11200" dirty="0" smtClean="0">
              <a:solidFill>
                <a:srgbClr val="C00000"/>
              </a:solidFill>
            </a:endParaRP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нашим дедам, прадедам,</a:t>
            </a: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бабушкам, прабабушкам!!!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r"/>
            <a:r>
              <a:rPr lang="ru-RU" sz="8000" dirty="0" smtClean="0">
                <a:solidFill>
                  <a:srgbClr val="C00000"/>
                </a:solidFill>
              </a:rPr>
              <a:t>МКДОУ детский сад № 52</a:t>
            </a:r>
          </a:p>
          <a:p>
            <a:pPr algn="r"/>
            <a:r>
              <a:rPr lang="ru-RU" sz="8000" dirty="0" err="1" smtClean="0">
                <a:solidFill>
                  <a:srgbClr val="C00000"/>
                </a:solidFill>
              </a:rPr>
              <a:t>пгт</a:t>
            </a:r>
            <a:r>
              <a:rPr lang="ru-RU" sz="8000" dirty="0" smtClean="0">
                <a:solidFill>
                  <a:srgbClr val="C00000"/>
                </a:solidFill>
              </a:rPr>
              <a:t>. Дружинино</a:t>
            </a:r>
          </a:p>
          <a:p>
            <a:pPr algn="r"/>
            <a:r>
              <a:rPr lang="ru-RU" sz="8000" dirty="0" smtClean="0">
                <a:solidFill>
                  <a:srgbClr val="C00000"/>
                </a:solidFill>
              </a:rPr>
              <a:t>2020 год</a:t>
            </a:r>
          </a:p>
          <a:p>
            <a:pPr algn="ctr"/>
            <a:endParaRPr lang="ru-RU" sz="8000" dirty="0"/>
          </a:p>
        </p:txBody>
      </p:sp>
      <p:pic>
        <p:nvPicPr>
          <p:cNvPr id="5" name="Рисунок 4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643446"/>
            <a:ext cx="3643306" cy="1846558"/>
          </a:xfrm>
          <a:prstGeom prst="rect">
            <a:avLst/>
          </a:prstGeom>
        </p:spPr>
      </p:pic>
      <p:pic>
        <p:nvPicPr>
          <p:cNvPr id="6" name="Рисунок 5" descr="c92e2506-e3bc-11e6-80d0-00155d65bc08_0_700-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285860"/>
            <a:ext cx="1428760" cy="1428760"/>
          </a:xfrm>
          <a:prstGeom prst="rect">
            <a:avLst/>
          </a:prstGeom>
        </p:spPr>
      </p:pic>
      <p:pic>
        <p:nvPicPr>
          <p:cNvPr id="8" name="Рисунок 7" descr="og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429264"/>
            <a:ext cx="1933700" cy="1144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Лубов Николай Николаевич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отец, Лубов Николай Николаевич 17.03.1929 г.р.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 труда, с малых лет сидел за рулем грузовой машины.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2011 году.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Русак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92e2506-e3bc-11e6-80d0-00155d65bc08_0_700-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214950"/>
            <a:ext cx="1285884" cy="1285884"/>
          </a:xfrm>
          <a:prstGeom prst="rect">
            <a:avLst/>
          </a:prstGeom>
        </p:spPr>
      </p:pic>
      <p:pic>
        <p:nvPicPr>
          <p:cNvPr id="9" name="Содержимое 8" descr="BGXQ038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8261" t="937" r="5480" b="28749"/>
          <a:stretch>
            <a:fillRect/>
          </a:stretch>
        </p:blipFill>
        <p:spPr>
          <a:xfrm>
            <a:off x="928661" y="1500174"/>
            <a:ext cx="3297261" cy="478634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554a6df762ff160ce52b4c3fcc1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262402" cy="4643470"/>
          </a:xfrm>
          <a:prstGeom prst="rect">
            <a:avLst/>
          </a:prstGeom>
        </p:spPr>
      </p:pic>
      <p:pic>
        <p:nvPicPr>
          <p:cNvPr id="3" name="Рисунок 2" descr="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5000636"/>
            <a:ext cx="3286148" cy="1665538"/>
          </a:xfrm>
          <a:prstGeom prst="rect">
            <a:avLst/>
          </a:prstGeom>
        </p:spPr>
      </p:pic>
      <p:pic>
        <p:nvPicPr>
          <p:cNvPr id="4" name="Рисунок 3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57166"/>
            <a:ext cx="1571636" cy="1571636"/>
          </a:xfrm>
          <a:prstGeom prst="rect">
            <a:avLst/>
          </a:prstGeom>
        </p:spPr>
      </p:pic>
      <p:pic>
        <p:nvPicPr>
          <p:cNvPr id="5" name="Рисунок 4" descr="og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496" y="5357826"/>
            <a:ext cx="205187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Столбов Георгий Степанович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92e2506-e3bc-11e6-80d0-00155d65bc08_0_700-n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15206" y="5000636"/>
            <a:ext cx="1543032" cy="154303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357298"/>
            <a:ext cx="3657600" cy="48149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Столбов Георгий Степанович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1909 года рождения.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Призван в Советскую Армию  в феврале 1942 года.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Пропал без вести в августе 1942 года под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Ржев. Санитар.</a:t>
            </a: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Олейниковых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XXXL.jpg"/>
          <p:cNvPicPr>
            <a:picLocks noChangeAspect="1"/>
          </p:cNvPicPr>
          <p:nvPr/>
        </p:nvPicPr>
        <p:blipFill>
          <a:blip r:embed="rId3"/>
          <a:srcRect l="9375" t="-2084" r="14844"/>
          <a:stretch>
            <a:fillRect/>
          </a:stretch>
        </p:blipFill>
        <p:spPr>
          <a:xfrm>
            <a:off x="714347" y="1285860"/>
            <a:ext cx="3676883" cy="3714776"/>
          </a:xfrm>
          <a:prstGeom prst="rect">
            <a:avLst/>
          </a:prstGeom>
        </p:spPr>
      </p:pic>
      <p:pic>
        <p:nvPicPr>
          <p:cNvPr id="9" name="Рисунок 8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000636"/>
            <a:ext cx="2714644" cy="1566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Ходинев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Николаевич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357298"/>
            <a:ext cx="3657600" cy="481490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Ходинев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 Николаевич, 1908 года рождения. </a:t>
            </a:r>
          </a:p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1925 году был призван в ряды Советской Армии.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Сержант, командир отд. 526 – го полка.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 в бою 29 января 1945 года.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Похоронен в Германии.</a:t>
            </a:r>
          </a:p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Ходеневых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QVZP7727.JPG"/>
          <p:cNvPicPr>
            <a:picLocks noChangeAspect="1"/>
          </p:cNvPicPr>
          <p:nvPr/>
        </p:nvPicPr>
        <p:blipFill>
          <a:blip r:embed="rId2"/>
          <a:srcRect t="13541" r="-2084"/>
          <a:stretch>
            <a:fillRect/>
          </a:stretch>
        </p:blipFill>
        <p:spPr>
          <a:xfrm>
            <a:off x="1000100" y="1142984"/>
            <a:ext cx="2786082" cy="4719279"/>
          </a:xfrm>
          <a:prstGeom prst="rect">
            <a:avLst/>
          </a:prstGeom>
        </p:spPr>
      </p:pic>
      <p:pic>
        <p:nvPicPr>
          <p:cNvPr id="10" name="Рисунок 9" descr="4902216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286388"/>
            <a:ext cx="3071834" cy="1285885"/>
          </a:xfrm>
          <a:prstGeom prst="rect">
            <a:avLst/>
          </a:prstGeom>
        </p:spPr>
      </p:pic>
      <p:pic>
        <p:nvPicPr>
          <p:cNvPr id="11" name="Рисунок 10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57322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Шлыкова</a:t>
            </a:r>
            <a:r>
              <a:rPr lang="ru-RU" sz="2400" b="1" dirty="0" smtClean="0">
                <a:solidFill>
                  <a:srgbClr val="C00000"/>
                </a:solidFill>
              </a:rPr>
              <a:t> Анфиса Яковлевна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FU80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187" r="538"/>
          <a:stretch>
            <a:fillRect/>
          </a:stretch>
        </p:blipFill>
        <p:spPr>
          <a:xfrm>
            <a:off x="571472" y="1428736"/>
            <a:ext cx="3303980" cy="424339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бабушка,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Шлыкова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Анфиса Яковлевна 27.07.1929 г.р.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Труженик тыла, ветеран труда.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войны работала на металлургическом заводе г.Нижняя Салда, лили сталь для  танков.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Умерла 9 марта 2019г.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Шлыковых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92e2506-e3bc-11e6-80d0-00155d65bc08_0_700-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1214446" cy="1214446"/>
          </a:xfrm>
          <a:prstGeom prst="rect">
            <a:avLst/>
          </a:prstGeom>
        </p:spPr>
      </p:pic>
      <p:pic>
        <p:nvPicPr>
          <p:cNvPr id="8" name="Рисунок 7" descr="frachnik-truzheniku-tyla-na-75-let-pobedy-1.1600x1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5000636"/>
            <a:ext cx="1500198" cy="1500198"/>
          </a:xfrm>
          <a:prstGeom prst="rect">
            <a:avLst/>
          </a:prstGeom>
        </p:spPr>
      </p:pic>
      <p:pic>
        <p:nvPicPr>
          <p:cNvPr id="9" name="Рисунок 8" descr="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357826"/>
            <a:ext cx="3429024" cy="12310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Крамаренко Семен </a:t>
            </a:r>
            <a:r>
              <a:rPr lang="ru-RU" sz="2400" b="1" dirty="0" err="1" smtClean="0">
                <a:solidFill>
                  <a:srgbClr val="C00000"/>
                </a:solidFill>
              </a:rPr>
              <a:t>Демьянович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92e2506-e3bc-11e6-80d0-00155d65bc08_0_700-n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358082" y="5214950"/>
            <a:ext cx="1328718" cy="132871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28736"/>
            <a:ext cx="3657600" cy="47434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Крамаренко Семен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Демьянович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1925 г. р.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Казахстане, призван в РККА из г. Свердловска 05.02.1943г.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Звание: старший сержант технической службы – связист. Мог быстро исправить неполадки со связью.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Награжден: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«За боевые заслуги»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«За победу над Германией в Великой Отечественной войне 1941-1945г.»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 «За взятие Кенигсберга»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 «За взятие Берлина»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ноябре 2007 года.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Себогатовых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240.jpg"/>
          <p:cNvPicPr>
            <a:picLocks noChangeAspect="1"/>
          </p:cNvPicPr>
          <p:nvPr/>
        </p:nvPicPr>
        <p:blipFill>
          <a:blip r:embed="rId3"/>
          <a:srcRect l="19846" r="8710"/>
          <a:stretch>
            <a:fillRect/>
          </a:stretch>
        </p:blipFill>
        <p:spPr>
          <a:xfrm>
            <a:off x="428596" y="1500174"/>
            <a:ext cx="3886331" cy="3643338"/>
          </a:xfrm>
          <a:prstGeom prst="rect">
            <a:avLst/>
          </a:prstGeom>
        </p:spPr>
      </p:pic>
      <p:pic>
        <p:nvPicPr>
          <p:cNvPr id="7" name="Рисунок 6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143512"/>
            <a:ext cx="2643206" cy="1525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Карлов Александр Григорьевич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92e2506-e3bc-11e6-80d0-00155d65bc08_0_700-n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15206" y="5143512"/>
            <a:ext cx="1500198" cy="150019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28736"/>
            <a:ext cx="3657600" cy="47434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дядя, Карлов Александр Григорьевич 1925 г. р. уроженец г. Омска.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1943 году призван в ряды Советской Армии рядовым.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 Медалью «За Отвагу».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29 марта 1946 года.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Похоронен в Германии в г.Магдебург на кладбище советских солдат.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Друговых</a:t>
            </a:r>
          </a:p>
        </p:txBody>
      </p:sp>
      <p:pic>
        <p:nvPicPr>
          <p:cNvPr id="6" name="Рисунок 5" descr="f59cf12b8b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333485"/>
            <a:ext cx="3071834" cy="4095779"/>
          </a:xfrm>
          <a:prstGeom prst="rect">
            <a:avLst/>
          </a:prstGeom>
        </p:spPr>
      </p:pic>
      <p:pic>
        <p:nvPicPr>
          <p:cNvPr id="8" name="Рисунок 7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429264"/>
            <a:ext cx="1928794" cy="1113200"/>
          </a:xfrm>
          <a:prstGeom prst="rect">
            <a:avLst/>
          </a:prstGeom>
        </p:spPr>
      </p:pic>
      <p:pic>
        <p:nvPicPr>
          <p:cNvPr id="9" name="Рисунок 8" descr="img_7279wgk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857760"/>
            <a:ext cx="2404852" cy="16040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Андрюков</a:t>
            </a:r>
            <a:r>
              <a:rPr lang="ru-RU" sz="2400" b="1" dirty="0" smtClean="0">
                <a:solidFill>
                  <a:srgbClr val="C00000"/>
                </a:solidFill>
              </a:rPr>
              <a:t> Александр Иванович</a:t>
            </a:r>
            <a:endParaRPr lang="ru-RU" sz="2400" b="1" dirty="0"/>
          </a:p>
        </p:txBody>
      </p:sp>
      <p:pic>
        <p:nvPicPr>
          <p:cNvPr id="5" name="Содержимое 4" descr="NWKZ50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249" t="21250" r="8333"/>
          <a:stretch>
            <a:fillRect/>
          </a:stretch>
        </p:blipFill>
        <p:spPr>
          <a:xfrm>
            <a:off x="857224" y="1428736"/>
            <a:ext cx="3143272" cy="386390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28736"/>
            <a:ext cx="3657600" cy="47434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дед,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Андрюков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 Иванович 25.12.1918 г.р.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Призван в ряды Советской Армии в 1939 г.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Служил на Дальнем Востоке  в Курильском отдельном стрелковом полку.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Демобилизовался в 1946 г.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Орденом «Отечественной войны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степени»;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«За победу над Японией»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14  марта 2002 года.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Кулик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902216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286388"/>
            <a:ext cx="3357586" cy="1281400"/>
          </a:xfrm>
          <a:prstGeom prst="rect">
            <a:avLst/>
          </a:prstGeom>
        </p:spPr>
      </p:pic>
      <p:pic>
        <p:nvPicPr>
          <p:cNvPr id="7" name="Рисунок 6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429264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Горкунов</a:t>
            </a:r>
            <a:r>
              <a:rPr lang="ru-RU" sz="2400" b="1" dirty="0" smtClean="0">
                <a:solidFill>
                  <a:srgbClr val="C00000"/>
                </a:solidFill>
              </a:rPr>
              <a:t> Иван Васильевич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500174"/>
            <a:ext cx="3657600" cy="46720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Горкунов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Иван  Васильевич, ветеран Великой Отечественной войны 1941-1945г.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Ушел на фронт в июне 1941 года. Прошел всю войну, был сапером, строил переправы.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Воевал за польские города Лодзь,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Кутно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Томашев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др.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Участвовал в штурме Берлина.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1945 году при освобождении Варшавы получил контузию.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свой боевой путь имеет 13 благодарностей и медали: «За победу над Германией в Великой Отечественной войне 1941-1945г.», «За отвагу»  и др., ордена: «Отечественной войны», «Красной звезды».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1994 году.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Пономаревых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TUN2984.JPG"/>
          <p:cNvPicPr>
            <a:picLocks noChangeAspect="1"/>
          </p:cNvPicPr>
          <p:nvPr/>
        </p:nvPicPr>
        <p:blipFill>
          <a:blip r:embed="rId2"/>
          <a:srcRect l="5555" t="10416" r="5556"/>
          <a:stretch>
            <a:fillRect/>
          </a:stretch>
        </p:blipFill>
        <p:spPr>
          <a:xfrm>
            <a:off x="857224" y="1500174"/>
            <a:ext cx="3128318" cy="4203661"/>
          </a:xfrm>
          <a:prstGeom prst="rect">
            <a:avLst/>
          </a:prstGeom>
        </p:spPr>
      </p:pic>
      <p:pic>
        <p:nvPicPr>
          <p:cNvPr id="8" name="Рисунок 7" descr="4902216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31243"/>
            <a:ext cx="3357586" cy="1469591"/>
          </a:xfrm>
          <a:prstGeom prst="rect">
            <a:avLst/>
          </a:prstGeom>
        </p:spPr>
      </p:pic>
      <p:pic>
        <p:nvPicPr>
          <p:cNvPr id="10" name="Рисунок 9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85728"/>
            <a:ext cx="1262048" cy="1262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Козырев Александр Прохорович</a:t>
            </a:r>
            <a:endParaRPr lang="ru-RU" sz="2400" dirty="0"/>
          </a:p>
        </p:txBody>
      </p:sp>
      <p:pic>
        <p:nvPicPr>
          <p:cNvPr id="5" name="Содержимое 4" descr="RSZT532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3340008" cy="3844613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Козырев Александр Прохорович 10.04.1914 г.р.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Ушел на войну в июне 1941г.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Воевал в Крыму, в Феодосии попал в плен, пленных увезли в Германию. Освободили пленных американцы.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боевых действий был ранен.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 медалями, орденом. Вернулся с войны в мае 1945 года.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1970 году.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Третьяковых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92e2506-e3bc-11e6-80d0-00155d65bc08_0_700-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5643578"/>
            <a:ext cx="1071570" cy="1071570"/>
          </a:xfrm>
          <a:prstGeom prst="rect">
            <a:avLst/>
          </a:prstGeom>
        </p:spPr>
      </p:pic>
      <p:pic>
        <p:nvPicPr>
          <p:cNvPr id="10" name="Рисунок 9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357826"/>
            <a:ext cx="3000396" cy="12099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553</Words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«Аллея Славы»</vt:lpstr>
      <vt:lpstr>«Аллея Славы» Столбов Георгий Степанович</vt:lpstr>
      <vt:lpstr>«Аллея Славы» Ходинев Александр Николаевич</vt:lpstr>
      <vt:lpstr>«Аллея Славы» Шлыкова Анфиса Яковлевна</vt:lpstr>
      <vt:lpstr>«Аллея Славы» Крамаренко Семен Демьянович</vt:lpstr>
      <vt:lpstr>«Аллея Славы» Карлов Александр Григорьевич</vt:lpstr>
      <vt:lpstr>«Аллея Славы» Андрюков Александр Иванович</vt:lpstr>
      <vt:lpstr>«Аллея Славы» Горкунов Иван Васильевич</vt:lpstr>
      <vt:lpstr>«Аллея Славы» Козырев Александр Прохорович</vt:lpstr>
      <vt:lpstr>«Аллея Славы» Лубов Николай Николаевич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«Аллея Славы»</dc:title>
  <dc:creator>Юлия</dc:creator>
  <cp:lastModifiedBy>kulik.ulya@outlook.com</cp:lastModifiedBy>
  <cp:revision>33</cp:revision>
  <dcterms:created xsi:type="dcterms:W3CDTF">2020-04-29T13:30:53Z</dcterms:created>
  <dcterms:modified xsi:type="dcterms:W3CDTF">2020-05-08T12:05:04Z</dcterms:modified>
</cp:coreProperties>
</file>