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932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«Организация работы МКДОУ детский сад 52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2022-2023 учебном году»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Подготовила старший воспитатель Кулик Ю.Н. сентябрь 2022г.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2-768x5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708920"/>
            <a:ext cx="5097760" cy="34980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Повестка дня: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sz="2000" dirty="0" smtClean="0"/>
              <a:t>. </a:t>
            </a:r>
            <a:r>
              <a:rPr lang="ru-RU" sz="2000" dirty="0" smtClean="0"/>
              <a:t>Вступительная часть (старший воспитатель)</a:t>
            </a:r>
          </a:p>
          <a:p>
            <a:r>
              <a:rPr lang="ru-RU" sz="2000" dirty="0" smtClean="0"/>
              <a:t>2. «Создание благоприятных условий для воспитания и</a:t>
            </a:r>
          </a:p>
          <a:p>
            <a:r>
              <a:rPr lang="ru-RU" sz="2000" dirty="0" smtClean="0"/>
              <a:t>образования детей» (старший воспитатель)</a:t>
            </a:r>
          </a:p>
          <a:p>
            <a:r>
              <a:rPr lang="ru-RU" sz="2000" dirty="0" smtClean="0"/>
              <a:t>3. «Рациональное питание в детском саду и дома»</a:t>
            </a:r>
          </a:p>
          <a:p>
            <a:r>
              <a:rPr lang="ru-RU" sz="2000" dirty="0" smtClean="0"/>
              <a:t>(ответственный за питание)</a:t>
            </a:r>
            <a:endParaRPr lang="ru-RU" sz="2000" dirty="0" smtClean="0"/>
          </a:p>
          <a:p>
            <a:r>
              <a:rPr lang="ru-RU" sz="2000" dirty="0" smtClean="0"/>
              <a:t>4. «Антитеррористическая безопасность» (заведующий)</a:t>
            </a:r>
          </a:p>
          <a:p>
            <a:r>
              <a:rPr lang="ru-RU" sz="2000" dirty="0" smtClean="0"/>
              <a:t>5. Вопрос-ответ (заведующий)</a:t>
            </a:r>
          </a:p>
          <a:p>
            <a:r>
              <a:rPr lang="ru-RU" sz="2000" dirty="0" smtClean="0"/>
              <a:t>6. Выбор родительского комитета.</a:t>
            </a:r>
          </a:p>
          <a:p>
            <a:r>
              <a:rPr lang="ru-RU" sz="2000" dirty="0" smtClean="0"/>
              <a:t>7. Принятие решения.</a:t>
            </a:r>
            <a:endParaRPr lang="ru-RU" sz="2000" dirty="0"/>
          </a:p>
        </p:txBody>
      </p:sp>
      <p:pic>
        <p:nvPicPr>
          <p:cNvPr id="4" name="Рисунок 3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3847862" y="4221088"/>
            <a:ext cx="488579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Целевые ориентиры: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6372200" y="5517232"/>
            <a:ext cx="2448272" cy="111858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4744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овладевает основными культурными способами деятельности, проявляет инициативу 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самостоятельность в разных видах деятельности - игре, общении, познавательно-исследовательской деятельности,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конструировании и др.; способен выбирать себе род занятий, участников по совместной деятельности;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обладает установкой положительного отношения к миру, к разным видам труда, другим людям и самому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себе, обладает чувством собственного достоинства; активно взаимодействует со сверстниками и взрослыми,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участвует в совместных играх. Способен договариваться, учитывать интересы и чувства других, сопереживать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неудачам и радоваться успехам других, адекватно проявляет свои чувства, в том числе чувство веры в себя,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старается разрешать конфликты;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обладает развитым воображением, которое реализуется в разных видах деятельности, и прежде всего в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игре; ребенок владеет разными формами и видами игры, различает условную и реальную ситуации, умеет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подчиняться разным правилам и социальным нормам;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достаточно хорошо владеет устной речью, может выражать свои мысли и желания, может использовать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речь для выражения своих мыслей, чувств и желаний, построения речевого высказывания в ситуации общения,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может выделять звуки в словах, у ребенка складываются предпосылки грамотности;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у ребенка развита крупная и мелкая моторика; он подвижен, вынослив, владеет основными движениями, может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контролировать свои движения и управлять ими;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способен к волевым усилиям, может следовать социальным нормам поведения и правилам в разных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видах деятельности, во взаимоотношениях со взрослыми и сверстниками, может соблюдать правила безопасного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поведения и личной гигиены;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ребенок проявляет любознательность, задает вопросы взрослым и сверстникам, интересуется причинно-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следственными связями, пытается самостоятельно придумывать объяснения явлениям природы и поступкам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людей; склонен наблюдать, экспериментировать. Обладает начальными знаниями о себе, о природном 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социальном мире, в котором он живет; знаком с произведениями детской литературы, обладает элементарными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представлениями из области живой природы, естествознания, математики, истории и т.п.; ребенок способен к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принятию собственных решений, опираясь на свои знания и умения в различных видах деятельности.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Федеральный закон РФ «Об образовании в Российской Федерации» № 273 – ФЗ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2156108"/>
            <a:ext cx="7776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Статья 18. Дошкольное образование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Родители являются первыми педагогами. Они обязаны заложить основы физического, нравственного, интеллектуального развития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личности ребенка в детском возрасте.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3635896" y="3861048"/>
            <a:ext cx="488579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Реализуемые программы: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1447831"/>
            <a:ext cx="77768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Основная образовательная программа МКДОУ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детский сад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№ 52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пгт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Дружинино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разработана с учетом: основной образовательной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программы дошкольного образования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проекта примерной основной образовательной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программы дошкольного образования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«От рождения до школы»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Под редакцией Н.Е.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Вераксы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Т.С. Комаровой, М.А. Васильевой.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Парциальная программа «Юный эколог»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автор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С.Н. Николаева.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Парциальная программа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«Цветные ладошки»/ автор И.А. Лыкова</a:t>
            </a:r>
          </a:p>
        </p:txBody>
      </p:sp>
      <p:pic>
        <p:nvPicPr>
          <p:cNvPr id="4" name="Рисунок 3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4644008" y="4653136"/>
            <a:ext cx="3960440" cy="18094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3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Образовательные области: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- Социально – коммуникативное развитие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- Речевое развитие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- Познавательное развитие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- Художественно – эстетическое развитие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- Физическое развитие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4283968" y="4509120"/>
            <a:ext cx="4176464" cy="19081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1428530"/>
            <a:ext cx="77048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«РАЦИОНАЛЬНОЕ ПИТАНИЕ В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ДЕТСКОМ САДУ И ДОМА»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Times New Roman" pitchFamily="18" charset="0"/>
              </a:rPr>
              <a:t>Ответственный за питание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3502631" y="4077072"/>
            <a:ext cx="488579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1227683"/>
            <a:ext cx="79208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«АНТИТЕРРОРИСТИЧЕСКАЯ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БЕЗОПАСНОСТЬ»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Заведующий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2-768x527.jpg"/>
          <p:cNvPicPr>
            <a:picLocks noChangeAspect="1"/>
          </p:cNvPicPr>
          <p:nvPr/>
        </p:nvPicPr>
        <p:blipFill>
          <a:blip r:embed="rId2" cstate="print"/>
          <a:srcRect t="1226" r="22438" b="47131"/>
          <a:stretch>
            <a:fillRect/>
          </a:stretch>
        </p:blipFill>
        <p:spPr>
          <a:xfrm>
            <a:off x="3563888" y="3861048"/>
            <a:ext cx="4885793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0c3df4f2c6a3b11c376971175e7e00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164288" cy="510318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555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«Организация работы МКДОУ детский сад 52  в 2022-2023 учебном году»  Подготовила старший воспитатель Кулик Ю.Н. сентябрь 2022г.</vt:lpstr>
      <vt:lpstr>Повестка дня:</vt:lpstr>
      <vt:lpstr>Целевые ориентиры:</vt:lpstr>
      <vt:lpstr>Федеральный закон РФ «Об образовании в Российской Федерации» № 273 – ФЗ</vt:lpstr>
      <vt:lpstr>Реализуемые программы:</vt:lpstr>
      <vt:lpstr>Образовательные области:  - Социально – коммуникативное развитие  - Речевое развитие  - Познавательное развитие  - Художественно – эстетическое развитие  - Физическое развитие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«Организация работы МКДОУ детский сад 52  в 2022-2023 учебном году»  Подготовила старший воспитатель Кулик Ю.Н. сентябрь 2022г.</dc:title>
  <dc:creator>1</dc:creator>
  <cp:lastModifiedBy>1</cp:lastModifiedBy>
  <cp:revision>5</cp:revision>
  <dcterms:created xsi:type="dcterms:W3CDTF">2023-01-17T05:44:22Z</dcterms:created>
  <dcterms:modified xsi:type="dcterms:W3CDTF">2023-01-17T06:26:06Z</dcterms:modified>
</cp:coreProperties>
</file>