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9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537830B-2AFE-4A50-8A10-3ADBA9827FEA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ABDC945-5D8D-4A57-8A7A-291448F8559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755576" y="332656"/>
            <a:ext cx="80283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казенное дошкольное образовательное учреждение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№52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пгт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Дружинино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132856"/>
            <a:ext cx="71287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Рекомендательный материал для дистанционного обучения в младшей группе на тему: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«БЕЗОПАСНОСТЬ»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2160" y="5157192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Воспитатель Абдуллина А.А.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Младшая группа «Гномики»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 descr="C:\Users\Анастасия\Desktop\Новая папка\2698320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192" y="548680"/>
            <a:ext cx="7324964" cy="48135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Анастасия\Desktop\Новая папка\img9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48680"/>
            <a:ext cx="7676016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Users\Анастасия\Desktop\Новая папка\hello_html_3edb295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346945"/>
            <a:ext cx="7632328" cy="5939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6064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ДОРОЖНАЯ БЕЗОПАСНОСТЬ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3489" name="Picture 1" descr="C:\Users\Анастасия\Desktop\Новая папка\baa4d35c0e5d87fb0e9d8e022ec77a3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627" y="836712"/>
            <a:ext cx="3673876" cy="5400600"/>
          </a:xfrm>
          <a:prstGeom prst="rect">
            <a:avLst/>
          </a:prstGeom>
          <a:noFill/>
        </p:spPr>
      </p:pic>
      <p:pic>
        <p:nvPicPr>
          <p:cNvPr id="63490" name="Picture 2" descr="C:\Users\Анастасия\Desktop\Новая папка\pdd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889056"/>
            <a:ext cx="3869744" cy="5276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Анастасия\Desktop\Новая папка\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4347102" cy="57961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36096" y="1340768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htpps://youtu.be/KsH1CkbfCUQ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htpps://youtu.be/4-CKpJO64Zs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0152" y="62068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Ссылки на видеоуроки: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Users\Анастасия\Desktop\IMG-20200429-WA00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8"/>
            <a:ext cx="3372876" cy="2180084"/>
          </a:xfrm>
          <a:prstGeom prst="rect">
            <a:avLst/>
          </a:prstGeom>
          <a:noFill/>
        </p:spPr>
      </p:pic>
      <p:pic>
        <p:nvPicPr>
          <p:cNvPr id="64515" name="Picture 3" descr="C:\Users\Анастасия\Desktop\IMG-20200429-WA00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400091" y="-207403"/>
            <a:ext cx="2376264" cy="3168351"/>
          </a:xfrm>
          <a:prstGeom prst="rect">
            <a:avLst/>
          </a:prstGeom>
          <a:noFill/>
        </p:spPr>
      </p:pic>
      <p:pic>
        <p:nvPicPr>
          <p:cNvPr id="64516" name="Picture 4" descr="C:\Users\Анастасия\Desktop\IMG-20200429-WA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187624" y="2564904"/>
            <a:ext cx="2895644" cy="1628800"/>
          </a:xfrm>
          <a:prstGeom prst="rect">
            <a:avLst/>
          </a:prstGeom>
          <a:noFill/>
        </p:spPr>
      </p:pic>
      <p:pic>
        <p:nvPicPr>
          <p:cNvPr id="64517" name="Picture 5" descr="C:\Users\Анастасия\Desktop\IMG-20200429-WA0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2708920"/>
            <a:ext cx="2530545" cy="1872208"/>
          </a:xfrm>
          <a:prstGeom prst="rect">
            <a:avLst/>
          </a:prstGeom>
          <a:noFill/>
        </p:spPr>
      </p:pic>
      <p:pic>
        <p:nvPicPr>
          <p:cNvPr id="64519" name="Picture 7" descr="C:\Users\Анастасия\Desktop\IMG-20200430-WA00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51852" y="4365104"/>
            <a:ext cx="2960779" cy="2220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Анастасия\Desktop\700-n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89247"/>
            <a:ext cx="8593127" cy="5648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C:\Users\Анастасия\Desktop\Новая папка\5_69b9afb06ff2faee0ade7cdfc888c9e2_1415864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3678585" cy="4800763"/>
          </a:xfrm>
          <a:prstGeom prst="rect">
            <a:avLst/>
          </a:prstGeom>
          <a:noFill/>
        </p:spPr>
      </p:pic>
      <p:pic>
        <p:nvPicPr>
          <p:cNvPr id="45058" name="Picture 2" descr="C:\Users\Анастасия\Desktop\Новая папка\5ab4a5c3c373a1832053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80728"/>
            <a:ext cx="3566625" cy="475252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71600" y="404664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БЕЗОПАСНОСТЬ В БЫТУ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Анастасия\Desktop\Новая папка\462a273c80749cbfd637417634cb22b9-650x65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960440" cy="3960440"/>
          </a:xfrm>
          <a:prstGeom prst="rect">
            <a:avLst/>
          </a:prstGeom>
          <a:noFill/>
        </p:spPr>
      </p:pic>
      <p:pic>
        <p:nvPicPr>
          <p:cNvPr id="44034" name="Picture 2" descr="C:\Users\Анастасия\Desktop\Новая папка\519a1a526cef1df28f62405bb17124a2-650x6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556792"/>
            <a:ext cx="4032448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 descr="C:\Users\Анастасия\Desktop\Новая папка\604302_1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3618402" cy="4824536"/>
          </a:xfrm>
          <a:prstGeom prst="rect">
            <a:avLst/>
          </a:prstGeom>
          <a:noFill/>
        </p:spPr>
      </p:pic>
      <p:pic>
        <p:nvPicPr>
          <p:cNvPr id="43010" name="Picture 2" descr="C:\Users\Анастасия\Desktop\Новая папка\img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80728"/>
            <a:ext cx="3672407" cy="489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C:\Users\Анастасия\Desktop\Новая папка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3402378" cy="4536504"/>
          </a:xfrm>
          <a:prstGeom prst="rect">
            <a:avLst/>
          </a:prstGeom>
          <a:noFill/>
        </p:spPr>
      </p:pic>
      <p:pic>
        <p:nvPicPr>
          <p:cNvPr id="41986" name="Picture 2" descr="C:\Users\Анастасия\Desktop\Новая папка\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124744"/>
            <a:ext cx="3420380" cy="45605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6064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ПОЖАРНАЯ БЕЗОПАСНОСТЬ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61" name="Picture 1" descr="C:\Users\Анастасия\Desktop\Новая папка\pozharnaya-bezopasn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8499470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 descr="C:\Users\Анастасия\Desktop\Новая папка\9fd829e89f7018321e991cbaa32c2f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7311" cy="61396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C:\Users\Анастасия\Desktop\Новая папка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7914103" cy="51758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</TotalTime>
  <Words>52</Words>
  <Application>Microsoft Office PowerPoint</Application>
  <PresentationFormat>Экран (4:3)</PresentationFormat>
  <Paragraphs>11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7</cp:revision>
  <dcterms:created xsi:type="dcterms:W3CDTF">2020-05-05T10:47:26Z</dcterms:created>
  <dcterms:modified xsi:type="dcterms:W3CDTF">2020-05-05T11:49:40Z</dcterms:modified>
</cp:coreProperties>
</file>