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37830B-2AFE-4A50-8A10-3ADBA9827FE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BDC945-5D8D-4A57-8A7A-291448F855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755576" y="332656"/>
            <a:ext cx="8028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№52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пгт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Дружинино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13285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Рекомендательный материал для дистанционного обучения в младшей группе на тему: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15719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Воспитатель Абдуллина А.А.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Младшая группа «Гномики»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Анастасия\Desktop\Новая папка\269832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92" y="548680"/>
            <a:ext cx="7324964" cy="4813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Анастасия\Desktop\Новая папка\img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67601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Анастасия\Desktop\Новая папка\hello_html_3edb2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46945"/>
            <a:ext cx="7632328" cy="5939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ДОРОЖНАЯ БЕЗОПАСНОСТЬ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3489" name="Picture 1" descr="C:\Users\Анастасия\Desktop\Новая папка\baa4d35c0e5d87fb0e9d8e022ec7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27" y="836712"/>
            <a:ext cx="3673876" cy="5400600"/>
          </a:xfrm>
          <a:prstGeom prst="rect">
            <a:avLst/>
          </a:prstGeom>
          <a:noFill/>
        </p:spPr>
      </p:pic>
      <p:pic>
        <p:nvPicPr>
          <p:cNvPr id="63490" name="Picture 2" descr="C:\Users\Анастасия\Desktop\Новая папка\pd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89056"/>
            <a:ext cx="3869744" cy="5276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Анастасия\Desktop\Новая папка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4347102" cy="5796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134076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htpps://youtu.be/KsH1CkbfCUQ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htpps://youtu.be/4-CKpJO64Zs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6206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видеоуроки: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Анастасия\Desktop\IMG-20200429-WA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3372876" cy="2180084"/>
          </a:xfrm>
          <a:prstGeom prst="rect">
            <a:avLst/>
          </a:prstGeom>
          <a:noFill/>
        </p:spPr>
      </p:pic>
      <p:pic>
        <p:nvPicPr>
          <p:cNvPr id="64515" name="Picture 3" descr="C:\Users\Анастасия\Desktop\IMG-20200429-WA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00091" y="-207403"/>
            <a:ext cx="2376264" cy="3168351"/>
          </a:xfrm>
          <a:prstGeom prst="rect">
            <a:avLst/>
          </a:prstGeom>
          <a:noFill/>
        </p:spPr>
      </p:pic>
      <p:pic>
        <p:nvPicPr>
          <p:cNvPr id="64516" name="Picture 4" descr="C:\Users\Анастасия\Desktop\IMG-20200429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187624" y="2564904"/>
            <a:ext cx="2895644" cy="1628800"/>
          </a:xfrm>
          <a:prstGeom prst="rect">
            <a:avLst/>
          </a:prstGeom>
          <a:noFill/>
        </p:spPr>
      </p:pic>
      <p:pic>
        <p:nvPicPr>
          <p:cNvPr id="64517" name="Picture 5" descr="C:\Users\Анастасия\Desktop\IMG-20200429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708920"/>
            <a:ext cx="2530545" cy="1872208"/>
          </a:xfrm>
          <a:prstGeom prst="rect">
            <a:avLst/>
          </a:prstGeom>
          <a:noFill/>
        </p:spPr>
      </p:pic>
      <p:pic>
        <p:nvPicPr>
          <p:cNvPr id="64519" name="Picture 7" descr="C:\Users\Анастасия\Desktop\IMG-20200430-WA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1852" y="4365104"/>
            <a:ext cx="2960779" cy="2220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Анастасия\Desktop\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9247"/>
            <a:ext cx="8593127" cy="56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Анастасия\Desktop\Новая папка\5_69b9afb06ff2faee0ade7cdfc888c9e2_141586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678585" cy="4800763"/>
          </a:xfrm>
          <a:prstGeom prst="rect">
            <a:avLst/>
          </a:prstGeom>
          <a:noFill/>
        </p:spPr>
      </p:pic>
      <p:pic>
        <p:nvPicPr>
          <p:cNvPr id="45058" name="Picture 2" descr="C:\Users\Анастасия\Desktop\Новая папка\5ab4a5c3c373a183205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3566625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БЕЗОПАСНОСТЬ В БЫТУ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Анастасия\Desktop\Новая папка\462a273c80749cbfd637417634cb22b9-650x6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960440" cy="3960440"/>
          </a:xfrm>
          <a:prstGeom prst="rect">
            <a:avLst/>
          </a:prstGeom>
          <a:noFill/>
        </p:spPr>
      </p:pic>
      <p:pic>
        <p:nvPicPr>
          <p:cNvPr id="44034" name="Picture 2" descr="C:\Users\Анастасия\Desktop\Новая папка\519a1a526cef1df28f62405bb17124a2-650x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Анастасия\Desktop\Новая папка\604302_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618402" cy="4824536"/>
          </a:xfrm>
          <a:prstGeom prst="rect">
            <a:avLst/>
          </a:prstGeom>
          <a:noFill/>
        </p:spPr>
      </p:pic>
      <p:pic>
        <p:nvPicPr>
          <p:cNvPr id="43010" name="Picture 2" descr="C:\Users\Анастасия\Desktop\Новая папка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672407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Анастасия\Desktop\Новая папка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402378" cy="4536504"/>
          </a:xfrm>
          <a:prstGeom prst="rect">
            <a:avLst/>
          </a:prstGeom>
          <a:noFill/>
        </p:spPr>
      </p:pic>
      <p:pic>
        <p:nvPicPr>
          <p:cNvPr id="41986" name="Picture 2" descr="C:\Users\Анастасия\Desktop\Новая папка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420380" cy="4560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ПОЖАРНАЯ БЕЗОПАСНОСТЬ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61" name="Picture 1" descr="C:\Users\Анастасия\Desktop\Новая папка\pozharnaya-bezopasn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49947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Анастасия\Desktop\Новая папка\9fd829e89f7018321e991cbaa32c2f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7311" cy="6139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Анастасия\Desktop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14103" cy="517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52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7</cp:revision>
  <dcterms:created xsi:type="dcterms:W3CDTF">2020-05-05T10:47:26Z</dcterms:created>
  <dcterms:modified xsi:type="dcterms:W3CDTF">2020-05-05T11:49:40Z</dcterms:modified>
</cp:coreProperties>
</file>