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EA3F-6319-4701-877D-5D59F2B6EC4F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CC89-8072-4D38-A1D0-396B851A8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EA3F-6319-4701-877D-5D59F2B6EC4F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CC89-8072-4D38-A1D0-396B851A8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EA3F-6319-4701-877D-5D59F2B6EC4F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CC89-8072-4D38-A1D0-396B851A8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EA3F-6319-4701-877D-5D59F2B6EC4F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CC89-8072-4D38-A1D0-396B851A8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EA3F-6319-4701-877D-5D59F2B6EC4F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CC89-8072-4D38-A1D0-396B851A8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EA3F-6319-4701-877D-5D59F2B6EC4F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CC89-8072-4D38-A1D0-396B851A8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EA3F-6319-4701-877D-5D59F2B6EC4F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CC89-8072-4D38-A1D0-396B851A8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EA3F-6319-4701-877D-5D59F2B6EC4F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CC89-8072-4D38-A1D0-396B851A8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EA3F-6319-4701-877D-5D59F2B6EC4F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CC89-8072-4D38-A1D0-396B851A8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EA3F-6319-4701-877D-5D59F2B6EC4F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CC89-8072-4D38-A1D0-396B851A8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EA3F-6319-4701-877D-5D59F2B6EC4F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CC89-8072-4D38-A1D0-396B851A8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0EA3F-6319-4701-877D-5D59F2B6EC4F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9CC89-8072-4D38-A1D0-396B851A81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14554"/>
            <a:ext cx="7772400" cy="15716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«Художественно-эстетическое развитие детей дошкольного возраста в музыкально-ритмической деятельности»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узыкальный руководитель: Морозова Лариса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лександровна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май 2020 года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0"/>
            <a:ext cx="7715304" cy="357187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07157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Ожидаемые </a:t>
            </a:r>
            <a:r>
              <a:rPr lang="ru-RU" dirty="0"/>
              <a:t>результаты на </a:t>
            </a:r>
            <a:r>
              <a:rPr lang="ru-RU" dirty="0" smtClean="0"/>
              <a:t>2020г</a:t>
            </a:r>
            <a:r>
              <a:rPr lang="ru-RU" dirty="0"/>
              <a:t>.</a:t>
            </a:r>
            <a:br>
              <a:rPr lang="ru-RU" dirty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142984"/>
            <a:ext cx="464347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проявляют интерес и любовь к музыке;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выполняют танцевальные движения и упражнения согласно возрастным ориентирам;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желанием участвуют в музыкальных играх;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могут выполнить танцевальные движения согласно характеру, ритму и темпу музыки;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проявляют художественно-эстетические чувства.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 работы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считаю, что достигла цели, дети всех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групп с удовольствием участвуют в играх и танцах. Проявляют интерес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эмоциональную отзывчивость на занятиях, в развлечениях, досугах, в тематических праздниках.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admin\Documents\Открытое занятие ноябрь\P_20191107_100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14422"/>
            <a:ext cx="3897940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Планирование работы по теме самообразования на 2020 – 2021 год.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357298"/>
            <a:ext cx="428624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Изменить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расширить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направление темы самообразования;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пополнить картотеку ритмических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упражнений и пальчиковых игр;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внедрить в процессе обучения детей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танцам новые методы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технологии;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делиться опытом с педагогами ДОУ;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проводить открытые занятия  по теме самообразования.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admin\Desktop\depositphotos_51514067-stock-photo-kids-in-a-dancing-cl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8865" y="2143116"/>
            <a:ext cx="4080402" cy="32099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68808"/>
          </a:xfrm>
        </p:spPr>
        <p:txBody>
          <a:bodyPr/>
          <a:lstStyle/>
          <a:p>
            <a:r>
              <a:rPr lang="ru-RU" dirty="0" smtClean="0"/>
              <a:t>СПАСИБО ЗА ВНИМАНИЯ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500174"/>
            <a:ext cx="735811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развитию художественно-эстетических чувств через интерес и любовь к музыке, эмоциональную отзывчивость на нее;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обучение упражнениям, танцевальным движениям, развитие музыкального слуха и чувство ритма, обогащение детей новыми музыкальными знаниями.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фото\Фото праздники\P_20190306_164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Основные задачи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14423"/>
            <a:ext cx="564360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развитие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ценностно-смыслового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восприятия и понимания произведений искусства;</a:t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становление эстетического отношения к окружающему миру;</a:t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формирование элементарных представлений о видах искусства;</a:t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развитие восприятия музыки;</a:t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реализация самостоятельной 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творческой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еятельности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фото\младшая группа 1,2\документы 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85794"/>
            <a:ext cx="7000924" cy="1143008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Одними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из видов деятельности музыкального образования являются: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000240"/>
            <a:ext cx="57864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музыкальны игры;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танцы;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упражнения.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Музыкальны игры, танцы, упражнения необходимы дошкольникам не только для развлечения, но и для их физического, умственного и эстетического развития.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фото\младшая группа 1,2\документы 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142984"/>
            <a:ext cx="4071966" cy="5429288"/>
          </a:xfrm>
          <a:prstGeom prst="rect">
            <a:avLst/>
          </a:prstGeom>
          <a:noFill/>
        </p:spPr>
      </p:pic>
      <p:pic>
        <p:nvPicPr>
          <p:cNvPr id="20483" name="Picture 3" descr="H:\фото\младшая группа 1,2\документы 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достижения цели: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357298"/>
            <a:ext cx="53578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занятиях, в индивидуальной работе с детьми, на репетициях использую такие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Объяснение;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Повторение;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 других детей;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ИКТ.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Дидактический материал</a:t>
            </a:r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596" y="1142984"/>
            <a:ext cx="450059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Изготовила и подобрала: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Картотеку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ритмических упражнений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пальчиковых игр.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baseline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Картотеку ритмических карточек.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Музыкальную ф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онотеку  ритмических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игр, подвижных игр и танцев.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admin\Desktop\P_20200601_13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6814" y="1142984"/>
            <a:ext cx="3062904" cy="5445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243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«Художественно-эстетическое развитие детей дошкольного возраста в музыкально-ритмической деятельности»     Подготовила музыкальный руководитель: Морозова Лариса Александровна май 2020 года</vt:lpstr>
      <vt:lpstr>Цель </vt:lpstr>
      <vt:lpstr>Слайд 3</vt:lpstr>
      <vt:lpstr>Основные задачи</vt:lpstr>
      <vt:lpstr>Слайд 5</vt:lpstr>
      <vt:lpstr> Одними из видов деятельности музыкального образования являются:   </vt:lpstr>
      <vt:lpstr>Слайд 7</vt:lpstr>
      <vt:lpstr>Для достижения цели:</vt:lpstr>
      <vt:lpstr>Дидактический материал</vt:lpstr>
      <vt:lpstr>Ожидаемые результаты на 2020г.  </vt:lpstr>
      <vt:lpstr>Планирование работы по теме самообразования на 2020 – 2021 год.</vt:lpstr>
      <vt:lpstr>СПАСИБО ЗА ВНИМАНИЯ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«Музыкально – ритмические движения» Подготовила музыкальный руководитель: Морозова Лариса Александровна</dc:title>
  <dc:creator>admin</dc:creator>
  <cp:lastModifiedBy>admin</cp:lastModifiedBy>
  <cp:revision>26</cp:revision>
  <dcterms:created xsi:type="dcterms:W3CDTF">2020-06-01T05:34:34Z</dcterms:created>
  <dcterms:modified xsi:type="dcterms:W3CDTF">2020-06-01T15:02:37Z</dcterms:modified>
</cp:coreProperties>
</file>