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78" r:id="rId6"/>
    <p:sldId id="279" r:id="rId7"/>
    <p:sldId id="260" r:id="rId8"/>
    <p:sldId id="261" r:id="rId9"/>
    <p:sldId id="284" r:id="rId10"/>
    <p:sldId id="285" r:id="rId11"/>
    <p:sldId id="286" r:id="rId12"/>
    <p:sldId id="291" r:id="rId13"/>
    <p:sldId id="293" r:id="rId14"/>
    <p:sldId id="287" r:id="rId15"/>
    <p:sldId id="301" r:id="rId16"/>
    <p:sldId id="323" r:id="rId17"/>
    <p:sldId id="283" r:id="rId18"/>
    <p:sldId id="298" r:id="rId19"/>
    <p:sldId id="299" r:id="rId20"/>
    <p:sldId id="325" r:id="rId21"/>
    <p:sldId id="324" r:id="rId22"/>
    <p:sldId id="302" r:id="rId23"/>
    <p:sldId id="306" r:id="rId24"/>
    <p:sldId id="305" r:id="rId25"/>
    <p:sldId id="304" r:id="rId26"/>
    <p:sldId id="303" r:id="rId27"/>
    <p:sldId id="307" r:id="rId28"/>
    <p:sldId id="308" r:id="rId29"/>
    <p:sldId id="310" r:id="rId30"/>
    <p:sldId id="296" r:id="rId31"/>
    <p:sldId id="294" r:id="rId32"/>
    <p:sldId id="297" r:id="rId33"/>
    <p:sldId id="320" r:id="rId34"/>
    <p:sldId id="295" r:id="rId35"/>
    <p:sldId id="311" r:id="rId36"/>
    <p:sldId id="312" r:id="rId37"/>
    <p:sldId id="319" r:id="rId38"/>
    <p:sldId id="318" r:id="rId39"/>
    <p:sldId id="321" r:id="rId40"/>
    <p:sldId id="317" r:id="rId41"/>
    <p:sldId id="316" r:id="rId42"/>
    <p:sldId id="315" r:id="rId43"/>
    <p:sldId id="273" r:id="rId44"/>
    <p:sldId id="32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8306" autoAdjust="0"/>
    <p:restoredTop sz="94660"/>
  </p:normalViewPr>
  <p:slideViewPr>
    <p:cSldViewPr>
      <p:cViewPr varScale="1">
        <p:scale>
          <a:sx n="72" d="100"/>
          <a:sy n="72" d="100"/>
        </p:scale>
        <p:origin x="-7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6E86B-9F52-4BF0-AC70-4D44F2E92B89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17B53-17E4-46B7-A832-204774DE1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570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17B53-17E4-46B7-A832-204774DE106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36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9657B2D-0E3A-4981-9805-2F713F44403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08ED823-432C-41C8-A96E-11DD6104A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0"/>
            <a:ext cx="6408712" cy="32849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B0F0"/>
                </a:solidFill>
                <a:latin typeface="Franklin Gothic Medium Cond" pitchFamily="34" charset="0"/>
              </a:rPr>
              <a:t>ПРОЕКТ</a:t>
            </a:r>
            <a:r>
              <a:rPr lang="ru-RU" sz="2400" dirty="0">
                <a:solidFill>
                  <a:srgbClr val="00B0F0"/>
                </a:solidFill>
                <a:latin typeface="Franklin Gothic Medium Cond" pitchFamily="34" charset="0"/>
              </a:rPr>
              <a:t/>
            </a:r>
            <a:br>
              <a:rPr lang="ru-RU" sz="2400" dirty="0">
                <a:solidFill>
                  <a:srgbClr val="00B0F0"/>
                </a:solidFill>
                <a:latin typeface="Franklin Gothic Medium Cond" pitchFamily="34" charset="0"/>
              </a:rPr>
            </a:br>
            <a:r>
              <a:rPr lang="ru-RU" sz="2400" dirty="0"/>
              <a:t>(краткосрочный)</a:t>
            </a:r>
            <a:br>
              <a:rPr lang="ru-RU" sz="2400" dirty="0"/>
            </a:br>
            <a:r>
              <a:rPr lang="ru-RU" sz="2400" i="1" dirty="0"/>
              <a:t> </a:t>
            </a:r>
            <a:r>
              <a:rPr lang="ru-RU" sz="2400" i="1" dirty="0" smtClean="0">
                <a:solidFill>
                  <a:srgbClr val="FF0000"/>
                </a:solidFill>
              </a:rPr>
              <a:t>«В здоровом теле – здоровый дух!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/>
              <a:t>(старшая группа 2</a:t>
            </a:r>
            <a:br>
              <a:rPr lang="ru-RU" sz="2400" dirty="0" smtClean="0"/>
            </a:br>
            <a:r>
              <a:rPr lang="ru-RU" sz="2400" dirty="0" smtClean="0"/>
              <a:t>«Золотые рыбки»)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           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301208"/>
            <a:ext cx="6172200" cy="1371600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3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Муниципальное </a:t>
            </a:r>
            <a:r>
              <a:rPr lang="ru-RU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казенное </a:t>
            </a:r>
            <a:r>
              <a:rPr lang="ru-RU" sz="3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дошкольное образовательное учреждение </a:t>
            </a:r>
            <a:br>
              <a:rPr lang="ru-RU" sz="35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детский сад </a:t>
            </a:r>
            <a:r>
              <a:rPr lang="ru-RU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№ 52</a:t>
            </a:r>
            <a:r>
              <a:rPr lang="ru-RU" sz="3500" dirty="0" smtClean="0"/>
              <a:t> </a:t>
            </a:r>
          </a:p>
          <a:p>
            <a:r>
              <a:rPr lang="ru-RU" sz="3500" dirty="0" smtClean="0"/>
              <a:t> </a:t>
            </a:r>
            <a:r>
              <a:rPr lang="ru-RU" sz="4000" dirty="0" smtClean="0"/>
              <a:t>разработал:    воспитатель   </a:t>
            </a:r>
            <a:r>
              <a:rPr lang="ru-RU" sz="4000" dirty="0" err="1" smtClean="0"/>
              <a:t>Мазова</a:t>
            </a:r>
            <a:r>
              <a:rPr lang="ru-RU" sz="4000" dirty="0" smtClean="0"/>
              <a:t> Елена Николаевна</a:t>
            </a:r>
          </a:p>
          <a:p>
            <a:r>
              <a:rPr lang="ru-RU" sz="4000" dirty="0" smtClean="0"/>
              <a:t>                                                                                                2021г.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429000"/>
            <a:ext cx="3714776" cy="18722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428310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Продукт проектной деятельности: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40000" lnSpcReduction="20000"/>
          </a:bodyPr>
          <a:lstStyle/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Пальчиковая гимнастика (приложение № 1)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Анкета для родителей «Растём здоровыми» (приложение № 2).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Картотека поговорок, пословиц и загадок о здоровье, полезных продуктах, частях тела (приложение № 9, 10).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Конспект спортивного развлечения «</a:t>
            </a:r>
            <a:r>
              <a:rPr lang="ru-RU" sz="4200" dirty="0" err="1" smtClean="0">
                <a:solidFill>
                  <a:schemeClr val="accent2">
                    <a:lumMod val="75000"/>
                  </a:schemeClr>
                </a:solidFill>
              </a:rPr>
              <a:t>ВеселаяСпортландия</a:t>
            </a:r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» (приложение №12)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Выставка  детских рисунков « Мы любим спорт».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Информационный материал в родительские уголки: папки–передвижки «Подвижные игры - залог здоровья малышей», «Здоровый образ жизни детей» (приложение №8).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Конспекты бесед с детьми «Моё здоровье», «Зачем нужны витамины», «Зачем людям спорт?» (приложение №4, 5, 11)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Нетрадиционное оборудование группового конкурса «Дорога к здоровью».</a:t>
            </a:r>
          </a:p>
          <a:p>
            <a:pPr lvl="0"/>
            <a:r>
              <a:rPr lang="ru-RU" sz="4200" dirty="0" err="1" smtClean="0">
                <a:solidFill>
                  <a:schemeClr val="accent2">
                    <a:lumMod val="75000"/>
                  </a:schemeClr>
                </a:solidFill>
              </a:rPr>
              <a:t>Лэпбук</a:t>
            </a:r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 «ЗОЖ».</a:t>
            </a:r>
          </a:p>
          <a:p>
            <a:pPr lvl="0"/>
            <a:r>
              <a:rPr lang="ru-RU" sz="4200" dirty="0" smtClean="0">
                <a:solidFill>
                  <a:schemeClr val="accent2">
                    <a:lumMod val="75000"/>
                  </a:schemeClr>
                </a:solidFill>
              </a:rPr>
              <a:t>Конспект и презентация родительского собрания «Приобщение детей к здоровому образу жизни».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7030A0"/>
                </a:solidFill>
              </a:rPr>
              <a:t> </a:t>
            </a:r>
            <a:r>
              <a:rPr lang="ru-RU" sz="4200" b="1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    1 этап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1. Анкетирование детей и родителей (приложение №2, №3)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2. Подбор методической литературы, бесед, загадок, стихов, пословиц, песен, дидактических игр, иллюстрированного материала.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3. Рассматривание альбомов «Виды спорта»; «Азбука здоровья».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4. Чтение и обсуждение произведений по теме.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5. Подбор подвижных игр в группе и на воздухе.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6. Подбор наглядного материала и консультаций для родителей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ЗОЛОТЫЕ РЫБКИ\Презентация зож\InShot_20210322_133119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9295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7030A0"/>
                </a:solidFill>
              </a:rPr>
              <a:t>Результаты анкетирования родителей</a:t>
            </a:r>
            <a:endParaRPr lang="ru-RU" sz="2800" dirty="0"/>
          </a:p>
        </p:txBody>
      </p:sp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 предложению для улучшения формирования ЗОЖ в ДОУ от родителей: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прогулки, занятия спортом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всего достаточно.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Почему дети болеют: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 неудовлетворительное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мед.обслуживание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неблагоприятные экологические, погодные условия.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Источник знания по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валеологии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– интернет.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Под здоровым образом жизни понимают родители: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- занятия спортом, не иметь вредных привычек, правильное и здоровое питание, физ.нагрузки, личная гигиена, прогулки на свежем воздухе, частые прогулки, витамины, сон.</a:t>
            </a:r>
            <a:endParaRPr lang="ru-RU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   2 </a:t>
            </a:r>
            <a:r>
              <a:rPr lang="ru-RU" sz="3200" b="1" i="1" dirty="0" smtClean="0">
                <a:solidFill>
                  <a:srgbClr val="FF0000"/>
                </a:solidFill>
              </a:rPr>
              <a:t>этап</a:t>
            </a:r>
            <a:r>
              <a:rPr lang="ru-RU" sz="4000" b="1" i="1" dirty="0" smtClean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  <p:sp>
        <p:nvSpPr>
          <p:cNvPr id="6" name="Заголовок 1"/>
          <p:cNvSpPr>
            <a:spLocks noGrp="1"/>
          </p:cNvSpPr>
          <p:nvPr>
            <p:ph sz="quarter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1. Беседа с детьми «Мое здоровье» (приложение № 4)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2. Беседа «Зачем нужны витамины?» (приложение №5)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3. Игровая ситуация «Как защититься от микробов?» (приложение №6)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4. Дидактическая игра «Полезные продукты» (приложение №7)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5. Беседа «Зачем людям спорт?» (приложение№11)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6. Составление детьми описательных рассказов «Мой любимый вид спорта»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7. Организация выставки рисунков в группе «Мы любим спорт»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8. Подвижные игры, эстафеты на участке.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9. Загадки про спорт и здоровый образ жизни (приложение №10)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10. Чтение и заучивание пословиц и поговорок о спорте и здоровом образе жизни (приложение №9)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11. Чтение произведений А.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</a:rPr>
              <a:t>Барто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 «Зарядка», «Физкультура всем нужна»; А.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</a:rPr>
              <a:t>Кутафин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 «Вовкина победа» и др.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12. Прослушивание песни А. Добронравова,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</a:rPr>
              <a:t>Н.Пахмутовой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 «Трус не играет в хоккей».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13. Консультации для родителей (приложение №8).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7382196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72396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6" name="Содержимое 5" descr="InShot_20210321_2055440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750099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203034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7715272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755046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7929585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753523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7929585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solidFill>
                  <a:srgbClr val="00B0F0"/>
                </a:solidFill>
                <a:latin typeface="Franklin Gothic Medium Cond" pitchFamily="34" charset="0"/>
              </a:rPr>
              <a:t/>
            </a:r>
            <a:br>
              <a:rPr lang="ru-RU" sz="8000" dirty="0" smtClean="0">
                <a:solidFill>
                  <a:srgbClr val="00B0F0"/>
                </a:solidFill>
                <a:latin typeface="Franklin Gothic Medium Cond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Franklin Gothic Medium Cond" pitchFamily="34" charset="0"/>
              </a:rPr>
              <a:t>Паспорт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ru-RU" b="1" i="1" u="sng" dirty="0">
                <a:solidFill>
                  <a:srgbClr val="0070C0"/>
                </a:solidFill>
              </a:rPr>
              <a:t>Тип проекта: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познавательно - творческий</a:t>
            </a:r>
            <a:endParaRPr lang="ru-RU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b="1" i="1" u="sng" dirty="0">
                <a:solidFill>
                  <a:srgbClr val="0070C0"/>
                </a:solidFill>
              </a:rPr>
              <a:t>По характеру содержания:</a:t>
            </a:r>
            <a:r>
              <a:rPr lang="ru-RU" i="1" dirty="0">
                <a:solidFill>
                  <a:srgbClr val="0070C0"/>
                </a:solidFill>
              </a:rPr>
              <a:t> ребенок, ближайшее окружение.</a:t>
            </a:r>
            <a:endParaRPr lang="ru-RU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b="1" i="1" u="sng" dirty="0">
                <a:solidFill>
                  <a:srgbClr val="0070C0"/>
                </a:solidFill>
              </a:rPr>
              <a:t>По характеру координации:</a:t>
            </a:r>
            <a:r>
              <a:rPr lang="ru-RU" i="1" u="sng" dirty="0">
                <a:solidFill>
                  <a:srgbClr val="0070C0"/>
                </a:solidFill>
              </a:rPr>
              <a:t> открытый</a:t>
            </a:r>
            <a:endParaRPr lang="ru-RU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b="1" i="1" u="sng" dirty="0">
                <a:solidFill>
                  <a:srgbClr val="0070C0"/>
                </a:solidFill>
              </a:rPr>
              <a:t>По </a:t>
            </a:r>
            <a:r>
              <a:rPr lang="ru-RU" b="1" i="1" u="sng" dirty="0" err="1">
                <a:solidFill>
                  <a:srgbClr val="0070C0"/>
                </a:solidFill>
              </a:rPr>
              <a:t>колличеству</a:t>
            </a:r>
            <a:r>
              <a:rPr lang="ru-RU" b="1" i="1" u="sng" dirty="0">
                <a:solidFill>
                  <a:srgbClr val="0070C0"/>
                </a:solidFill>
              </a:rPr>
              <a:t> участников:</a:t>
            </a:r>
            <a:r>
              <a:rPr lang="ru-RU" i="1" dirty="0">
                <a:solidFill>
                  <a:srgbClr val="0070C0"/>
                </a:solidFill>
              </a:rPr>
              <a:t> групповой</a:t>
            </a:r>
            <a:endParaRPr lang="ru-RU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b="1" i="1" u="sng" dirty="0">
                <a:solidFill>
                  <a:srgbClr val="0070C0"/>
                </a:solidFill>
              </a:rPr>
              <a:t>Участники проекта: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дети </a:t>
            </a:r>
            <a:r>
              <a:rPr lang="ru-RU" i="1" dirty="0" smtClean="0">
                <a:solidFill>
                  <a:srgbClr val="0070C0"/>
                </a:solidFill>
              </a:rPr>
              <a:t>5 – 6 лет</a:t>
            </a:r>
            <a:endParaRPr lang="ru-RU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i="1" dirty="0" smtClean="0">
                <a:solidFill>
                  <a:srgbClr val="0070C0"/>
                </a:solidFill>
              </a:rPr>
              <a:t>Воспитатель, родители</a:t>
            </a:r>
          </a:p>
          <a:p>
            <a:pPr>
              <a:buNone/>
              <a:defRPr/>
            </a:pPr>
            <a:r>
              <a:rPr lang="ru-RU" b="1" i="1" u="sng" dirty="0" smtClean="0">
                <a:solidFill>
                  <a:srgbClr val="0070C0"/>
                </a:solidFill>
              </a:rPr>
              <a:t>Девиз проекта:</a:t>
            </a:r>
            <a:r>
              <a:rPr lang="ru-RU" b="1" i="1" dirty="0" smtClean="0">
                <a:solidFill>
                  <a:srgbClr val="0070C0"/>
                </a:solidFill>
              </a:rPr>
              <a:t> « Здоровью – да! </a:t>
            </a:r>
            <a:endParaRPr lang="ru-RU" b="1" i="1" dirty="0" smtClean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Спорту – да! С этими словами – мы</a:t>
            </a:r>
          </a:p>
          <a:p>
            <a:pPr>
              <a:buNone/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н</a:t>
            </a:r>
            <a:r>
              <a:rPr lang="ru-RU" b="1" i="1" dirty="0" smtClean="0">
                <a:solidFill>
                  <a:srgbClr val="0070C0"/>
                </a:solidFill>
              </a:rPr>
              <a:t>авсегда!»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r>
              <a:rPr lang="ru-RU" b="1" i="1" u="sng" dirty="0">
                <a:solidFill>
                  <a:srgbClr val="0070C0"/>
                </a:solidFill>
              </a:rPr>
              <a:t>По продолжительности:</a:t>
            </a:r>
            <a:r>
              <a:rPr lang="ru-RU" i="1" dirty="0">
                <a:solidFill>
                  <a:srgbClr val="0070C0"/>
                </a:solidFill>
              </a:rPr>
              <a:t> краткосрочный </a:t>
            </a:r>
            <a:r>
              <a:rPr lang="ru-RU" i="1" dirty="0" smtClean="0">
                <a:solidFill>
                  <a:srgbClr val="0070C0"/>
                </a:solidFill>
              </a:rPr>
              <a:t>(</a:t>
            </a:r>
          </a:p>
          <a:p>
            <a:pPr>
              <a:buNone/>
              <a:defRPr/>
            </a:pPr>
            <a:r>
              <a:rPr lang="ru-RU" i="1" dirty="0" smtClean="0">
                <a:solidFill>
                  <a:srgbClr val="0070C0"/>
                </a:solidFill>
              </a:rPr>
              <a:t>Февраль, 3 недели)</a:t>
            </a:r>
            <a:endParaRPr lang="ru-RU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1" y="3357563"/>
            <a:ext cx="2286017" cy="228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543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6" name="Содержимое 5" descr="img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58148" cy="664371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2_2227440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7715304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2_2058575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8671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140415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15272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104527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8671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6" name="Содержимое 5" descr="InShot_20210321_2145395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29586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32062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7858148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410556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858147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380079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29586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59184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15271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Актуальность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Фраза «Здоровый образ жизни» слышна буквально на каждом шагу? Сегодня эта тема интересует всех.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Особое внимание уделяется правильному  питанию – одно из главных составляющих здорового образа жизни. Уже давно подмечено, что с изменением режима и качества питания меняются даже физиологические параметры человека! Известно, что навыки здорового образа жизни здорового питания формируется с детства. Вот почему с правилами рационального питания здорового образа жизни важно знакомить с раннего детства. Но как быть, если  малыш принципиально отказывается от полезных продуктов, отдавая предпочтение различным вредным лакомствам? Конечно, нужно заинтересовать, увлечь ребенка и сделать это лучше всего в игре. Для реализации данного направления был разработан проект «В здоровом теле – здоровый дух!» для работы с детьми  старшего дошкольного возраста.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2" descr="http://im4-tub-ru.yandex.net/i?id=205035755-17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5293"/>
            <a:ext cx="131078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504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    3 </a:t>
            </a:r>
            <a:r>
              <a:rPr lang="ru-RU" sz="3200" b="1" i="1" dirty="0" smtClean="0">
                <a:solidFill>
                  <a:srgbClr val="FF0000"/>
                </a:solidFill>
              </a:rPr>
              <a:t>этап</a:t>
            </a:r>
            <a:r>
              <a:rPr lang="ru-RU" sz="4000" b="1" i="1" dirty="0" smtClean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  <p:sp>
        <p:nvSpPr>
          <p:cNvPr id="6" name="Заголовок 1"/>
          <p:cNvSpPr>
            <a:spLocks noGrp="1"/>
          </p:cNvSpPr>
          <p:nvPr>
            <p:ph sz="quarter" idx="1"/>
          </p:nvPr>
        </p:nvSpPr>
        <p:spPr>
          <a:xfrm>
            <a:off x="571472" y="1643050"/>
            <a:ext cx="7467600" cy="487375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Участие в спортивном развлечении «Веселая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</a:rPr>
              <a:t>Спортландия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» (приложение №12)</a:t>
            </a:r>
          </a:p>
          <a:p>
            <a:pPr lvl="1">
              <a:buNone/>
            </a:pP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Участие родителей в подборе материала «Семейный опыт воспитания по оздоровлению детей».</a:t>
            </a:r>
          </a:p>
          <a:p>
            <a:pPr lvl="1">
              <a:buNone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8000175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42952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nShot_20210321_18040417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0"/>
            <a:ext cx="7500990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094758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4338"/>
            <a:ext cx="7715272" cy="707233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6" name="Содержимое 5" descr="InShot_20210321_18075076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43835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839482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7715304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955010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8671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02105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15271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473509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7572429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102148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7429552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7467600" cy="621330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u="sng" dirty="0" smtClean="0">
                <a:solidFill>
                  <a:srgbClr val="7030A0"/>
                </a:solidFill>
              </a:rPr>
              <a:t>Цель: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</a:rPr>
              <a:t>Формирование у детей старшего дошкольного возраста основ здорового образа жизни.</a:t>
            </a:r>
          </a:p>
          <a:p>
            <a:pPr marL="0" indent="0" algn="ctr">
              <a:buNone/>
            </a:pPr>
            <a:endParaRPr lang="ru-RU" sz="70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70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74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44343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15272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53065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7786710" cy="6858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20504418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86710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Методическое обеспечение проектной деятельности.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18" descr="f_176862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21088"/>
            <a:ext cx="1905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889844"/>
            <a:ext cx="4572000" cy="6494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Программа воспитания и обучения в детском саду «От рождения до школы» под редакцией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Вераксы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 М. «Мозаика – Синтез» 2010 г.</a:t>
            </a: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Школа раннего развития «Как устроено мое тело»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Шалаева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 АСТ, 2010 г.</a:t>
            </a: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«Методика физического воспитания детей» Глазырина. «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Владос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». М.,2001 г.</a:t>
            </a: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«Планирование образовательной деятельности с дошкольниками в режиме дня. Подготовительная к школе группа».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Корнеичева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 С. – Пб. Педагогическое общество России. 2010г.</a:t>
            </a:r>
          </a:p>
          <a:p>
            <a:pPr lvl="0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«Пальчиковая гимнастика с предметами».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Бачина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 М.: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Аркти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, 2006 г.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5" name="Рисунок 18" descr="f_176862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73487"/>
            <a:ext cx="1905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889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InShot_20210321_19500279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7786742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u="sng" dirty="0">
                <a:solidFill>
                  <a:srgbClr val="7030A0"/>
                </a:solidFill>
              </a:rPr>
              <a:t>Задачи: </a:t>
            </a: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1.Изучить и проанализировать представления детей о здоровом образе жизни.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2.  Отобрать методический материал, современные технологии, методы и приемы по здоровому образу жизни.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3.   Развивать у детей желание заниматься спортом.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4.  Заинтересовать родителей укреплять здоровый образ жизни в семье.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5.  Воспитывать осознанное отношение к своему здоровью.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55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ru-RU" b="1" u="sng" dirty="0">
                <a:solidFill>
                  <a:srgbClr val="7030A0"/>
                </a:solidFill>
              </a:rPr>
              <a:t>Предполагаемый результат: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FFC000"/>
                </a:solidFill>
              </a:rPr>
              <a:t>  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Появление интереса детей к здоровому образу жизни; сохранение и укрепление здоровья детей; активное включение родителей в работу по сохранению и укреплению здоровья детей.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3" descr="I:\анимации\садик\ltn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57694"/>
            <a:ext cx="2860923" cy="202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08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1 этап – ПОДГОТОВИТЕЛЬНЫЙ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Постановка проблемы, определение цели и задач работы. Активизировать интерес детей к здоровью человека и своему собственному.</a:t>
            </a:r>
          </a:p>
          <a:p>
            <a:pPr lvl="0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Подбор методической литературы, дидактических игр, иллюстрированного материала по данной проблеме.</a:t>
            </a:r>
          </a:p>
          <a:p>
            <a:pPr lvl="0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Привлечение внимания родителей к проблеме оздоровительной работы с детьми.</a:t>
            </a:r>
          </a:p>
          <a:p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73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2 </a:t>
            </a:r>
            <a:r>
              <a:rPr lang="ru-RU" sz="3200" b="1" i="1" dirty="0" smtClean="0">
                <a:solidFill>
                  <a:srgbClr val="FF0000"/>
                </a:solidFill>
              </a:rPr>
              <a:t>этап</a:t>
            </a:r>
            <a:r>
              <a:rPr lang="ru-RU" sz="4000" b="1" i="1" dirty="0" smtClean="0">
                <a:solidFill>
                  <a:srgbClr val="FF0000"/>
                </a:solidFill>
              </a:rPr>
              <a:t> – основной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54344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Использование разработанных мероприятий в работе с детьми.</a:t>
            </a:r>
          </a:p>
          <a:p>
            <a:pPr lvl="0">
              <a:buNone/>
            </a:pP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Организация работы с родителями.</a:t>
            </a:r>
          </a:p>
          <a:p>
            <a:pPr lvl="0"/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3" descr="D:\Организатор клипов (Microsoft)\спорт\zaryadka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1857364"/>
            <a:ext cx="1841372" cy="42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511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3 </a:t>
            </a:r>
            <a:r>
              <a:rPr lang="ru-RU" sz="3200" b="1" i="1" dirty="0" smtClean="0">
                <a:solidFill>
                  <a:srgbClr val="FF0000"/>
                </a:solidFill>
              </a:rPr>
              <a:t>этап</a:t>
            </a:r>
            <a:r>
              <a:rPr lang="ru-RU" sz="4000" b="1" i="1" dirty="0" smtClean="0">
                <a:solidFill>
                  <a:srgbClr val="FF0000"/>
                </a:solidFill>
              </a:rPr>
              <a:t> – заключительный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Спортивное развлечение «Веселая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Спортландия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lvl="0">
              <a:buNone/>
            </a:pP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Презентация «В здоровом теле – здоровый дух!»</a:t>
            </a:r>
          </a:p>
          <a:p>
            <a:pPr>
              <a:buNone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endParaRPr lang="ru-RU" sz="4000" dirty="0" smtClean="0"/>
          </a:p>
          <a:p>
            <a:pPr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598</TotalTime>
  <Words>775</Words>
  <Application>Microsoft Office PowerPoint</Application>
  <PresentationFormat>Экран (4:3)</PresentationFormat>
  <Paragraphs>132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Эркер</vt:lpstr>
      <vt:lpstr>ПРОЕКТ (краткосрочный)  «В здоровом теле – здоровый дух!» (старшая группа 2 «Золотые рыбки»)             </vt:lpstr>
      <vt:lpstr> Паспорт проекта </vt:lpstr>
      <vt:lpstr>Актуальность</vt:lpstr>
      <vt:lpstr>Слайд 4</vt:lpstr>
      <vt:lpstr>Задачи:  </vt:lpstr>
      <vt:lpstr>Предполагаемый результат:   </vt:lpstr>
      <vt:lpstr>1 этап – ПОДГОТОВИТЕЛЬНЫЙ </vt:lpstr>
      <vt:lpstr>2 этап – основной </vt:lpstr>
      <vt:lpstr>3 этап – заключительный </vt:lpstr>
      <vt:lpstr>Продукт проектной деятельности:   </vt:lpstr>
      <vt:lpstr>    1 этап  </vt:lpstr>
      <vt:lpstr>Слайд 12</vt:lpstr>
      <vt:lpstr>Результаты анкетирования родителей</vt:lpstr>
      <vt:lpstr>   2 этап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 3 этап  </vt:lpstr>
      <vt:lpstr> </vt:lpstr>
      <vt:lpstr>Слайд 32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Методическое обеспечение проектной деятельности. 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(краткосрочный) «формирование элементарных валеологических знаний у детей младшего возраста через различные виды деятельности» (1 младшая группа)</dc:title>
  <dc:creator>User</dc:creator>
  <cp:lastModifiedBy>Елена</cp:lastModifiedBy>
  <cp:revision>86</cp:revision>
  <dcterms:created xsi:type="dcterms:W3CDTF">2013-10-24T16:58:39Z</dcterms:created>
  <dcterms:modified xsi:type="dcterms:W3CDTF">2021-03-22T17:53:06Z</dcterms:modified>
</cp:coreProperties>
</file>