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9" r:id="rId9"/>
    <p:sldId id="264" r:id="rId10"/>
    <p:sldId id="262" r:id="rId11"/>
    <p:sldId id="263" r:id="rId12"/>
    <p:sldId id="268" r:id="rId13"/>
    <p:sldId id="271" r:id="rId14"/>
    <p:sldId id="266" r:id="rId15"/>
    <p:sldId id="267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3" d="100"/>
          <a:sy n="73" d="100"/>
        </p:scale>
        <p:origin x="-12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B0E00-8CFD-4451-BD77-414F0E03923C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56B2F-25E5-4F17-A3F3-584DCBB48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07704" y="260648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+mj-lt"/>
              </a:rPr>
              <a:t>МКДОУ детский сад №52 пот. Дружинино</a:t>
            </a:r>
            <a:endParaRPr lang="ru-RU" sz="28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44824"/>
            <a:ext cx="7416824" cy="17543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Математический уголок </a:t>
            </a:r>
          </a:p>
          <a:p>
            <a:pPr algn="ctr"/>
            <a:r>
              <a:rPr lang="ru-RU" sz="5400" b="1" dirty="0" smtClean="0"/>
              <a:t>В средней группе</a:t>
            </a:r>
            <a:endParaRPr 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75856" y="6021288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Воспитатель Абдуллина А.А.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Анастасия\Desktop\фото для презентации\IMG_20201013_135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7584" y="836712"/>
            <a:ext cx="7672360" cy="56886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55576" y="332656"/>
            <a:ext cx="77768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«МАТЕМАТИЧЕСКИЕ ПАЗЛЫ»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Анастасия\Desktop\фото для презентации\IMG_20201013_14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90998" y="2547382"/>
            <a:ext cx="4320482" cy="3203399"/>
          </a:xfrm>
          <a:prstGeom prst="rect">
            <a:avLst/>
          </a:prstGeom>
          <a:noFill/>
        </p:spPr>
      </p:pic>
      <p:pic>
        <p:nvPicPr>
          <p:cNvPr id="4100" name="Picture 4" descr="C:\Users\Анастасия\Desktop\фото для презентации\IMG_20201013_141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848953" y="2431967"/>
            <a:ext cx="3240360" cy="437033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59632" y="836712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ДИДАКТИЧЕСКИЕ ИГРЫ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1340768"/>
            <a:ext cx="576064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«ПОДБЕРИ ПО ФОРМЕ»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76672"/>
            <a:ext cx="4176464" cy="3096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Анастасия\Desktop\фото для презентации\IMG_20201013_1407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52736"/>
            <a:ext cx="4057800" cy="5472828"/>
          </a:xfrm>
          <a:prstGeom prst="rect">
            <a:avLst/>
          </a:prstGeom>
          <a:noFill/>
        </p:spPr>
      </p:pic>
      <p:pic>
        <p:nvPicPr>
          <p:cNvPr id="6147" name="Picture 3" descr="C:\Users\Анастасия\Desktop\фото для презентации\IMG_20201013_1342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782134" y="3114410"/>
            <a:ext cx="3043228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03648" y="260648"/>
            <a:ext cx="676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«ДИДАКТИЧЕСКИЕ ИГРЫ НА ОРИЕНТИРОВКУ В ПРОСТРАНСТВЕ»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Анастасия\Desktop\фото для презентации\IMG_20201013_141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95536" y="1484784"/>
            <a:ext cx="4042043" cy="2996952"/>
          </a:xfrm>
          <a:prstGeom prst="rect">
            <a:avLst/>
          </a:prstGeom>
          <a:noFill/>
        </p:spPr>
      </p:pic>
      <p:pic>
        <p:nvPicPr>
          <p:cNvPr id="7171" name="Picture 3" descr="C:\Users\Анастасия\Desktop\фото для презентации\IMG_20201013_1344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08920"/>
            <a:ext cx="4176095" cy="30963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6016" y="1484784"/>
            <a:ext cx="36004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Макет «Часы»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«Части суток»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«Времена года»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Детсад\Desktop\Шура\фото матем\SDC17064.JPG"/>
          <p:cNvPicPr>
            <a:picLocks noChangeAspect="1" noChangeArrowheads="1"/>
          </p:cNvPicPr>
          <p:nvPr/>
        </p:nvPicPr>
        <p:blipFill>
          <a:blip r:embed="rId3" cstate="print"/>
          <a:srcRect t="6314" b="17923"/>
          <a:stretch>
            <a:fillRect/>
          </a:stretch>
        </p:blipFill>
        <p:spPr bwMode="auto">
          <a:xfrm>
            <a:off x="323528" y="692696"/>
            <a:ext cx="5069008" cy="288032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363639"/>
            <a:ext cx="3255568" cy="3305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СЧЕТНЫЙ МАТЕРИАЛ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Анастасия\Desktop\фото для презентации\IMG_20201013_1345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717032"/>
            <a:ext cx="3995145" cy="29621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436096" y="620688"/>
            <a:ext cx="3456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Комплекты цифр: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набор цифр для демонстрации, набор «Найди цифру», Набор «Учимся считать», индивидуальные карточки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цифр, Природный материал для счета «Шишки»,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Разрезной материал для счета.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794239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79208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Лепбук «занимательная математика»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3816424" cy="514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Анастасия\Desktop\фото для презентации\IMG_20201013_134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3" y="764704"/>
            <a:ext cx="4041088" cy="43924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332656"/>
            <a:ext cx="352839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«ЧУДЕСНЫЙ МЕШОЧЕК»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1124744"/>
            <a:ext cx="38884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«МАГНИТНЫЕ ЦИФРЫ»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C:\Users\Анастасия\Desktop\фото для презентации\IMG_20201011_1047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4271196" cy="5760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6056" y="692696"/>
            <a:ext cx="3024336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Объемные  геометрические фигуры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Счеты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18864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Цели и задачи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928670"/>
            <a:ext cx="67866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Задачами уголка математики является: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целенаправленное формирование у детей интереса к элементарной математической деятельности.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Развитие качеств и свойств в личности ребенка, необходимых для успешного овладения математикой в дальнейшем,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стремление к достижению положительного результата, настойчивость и находчивость, самостоятельность.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воспитание у детей потребности занимать свое свободное время не только развлекательными, но и требующими умственного напряжения, интеллектуального усилия играми.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Стремление к проявлению самостоятельности, развитие познавательных мотивов, что обеспечивает элементы самоорганизации в игровой и других видах деятельности. Дети самостоятельно могут выбрать себе игру, занятие по интересам, целенаправленно действовать с материалом, объединятся в игре со сверстниками. 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Анастасия\Desktop\krasivie-fony-dlya-prezentacii-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C:\Users\Анастасия\Desktop\фото для презентации\IMG_20201011_1046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16831"/>
            <a:ext cx="3612678" cy="4872483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5536" y="0"/>
            <a:ext cx="8472518" cy="24342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Уголок занимательной математики в нашей группе – это специально отведенное, тематически оснащенное играми, пособиями и материалами и определенным образом оформленное место. </a:t>
            </a: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Д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етям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предоставляется возможность в свободное от занятий время выбрать интересующую их игру, пособие математического содержания и играть индивидуально или совместно с другими детьми.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95536" y="274638"/>
            <a:ext cx="8538152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Содержание уголка занимательной математики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1484784"/>
            <a:ext cx="533832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Логические блоки </a:t>
            </a:r>
            <a:r>
              <a:rPr lang="ru-RU" sz="4000" b="1" dirty="0" err="1" smtClean="0">
                <a:solidFill>
                  <a:srgbClr val="7030A0"/>
                </a:solidFill>
                <a:latin typeface="Monotype Corsiva" pitchFamily="66" charset="0"/>
              </a:rPr>
              <a:t>Дьенеша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Users\Анастасия\Desktop\фото для презентации\IMG_20201011_105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060848"/>
            <a:ext cx="5358858" cy="44622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59632" y="836712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ЛОГИЧЕСКИЕ ИГРЫ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Анастасия\Desktop\фото для презентации\IMG_20201011_105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4536504" cy="40156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4129657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Д/и игра «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Геометрик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2515" y="1124744"/>
            <a:ext cx="4251485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Д/и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гра «Наряди матрешку»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Анастасия\Desktop\фото для презентации\IMG_20201013_1419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665727"/>
            <a:ext cx="3672408" cy="495304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4869160"/>
            <a:ext cx="3600400" cy="1815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17463">
              <a:defRPr/>
            </a:pPr>
            <a:r>
              <a:rPr lang="ru-RU" sz="1400" b="1" dirty="0" smtClean="0"/>
              <a:t>Цель: </a:t>
            </a:r>
            <a:r>
              <a:rPr lang="ru-RU" sz="1400" dirty="0" smtClean="0"/>
              <a:t> учить натягивать </a:t>
            </a:r>
            <a:r>
              <a:rPr lang="ru-RU" sz="1400" dirty="0" err="1" smtClean="0"/>
              <a:t>резиночки</a:t>
            </a:r>
            <a:r>
              <a:rPr lang="ru-RU" sz="1400" dirty="0" smtClean="0"/>
              <a:t>. Придумывать из них разные узоры, геометрические фигуры, пространственные отношения. Развивать мелкую моторику и точность движений рук, зрительное восприятие, память. Воспитывать познавательный интерес, усидчивость, самостоятельность.</a:t>
            </a:r>
            <a:endParaRPr lang="ru-RU" sz="1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404664"/>
            <a:ext cx="5025735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Д/И ИГРА «ТРЕНАЖЕР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ЛАДОШКИ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420888"/>
            <a:ext cx="4373698" cy="369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1844824"/>
            <a:ext cx="4248471" cy="58477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«ЧУДЕСНЫЙ КУБИК»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Анастасия\Desktop\фото для презентации\IMG_20201013_133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1"/>
            <a:ext cx="4032448" cy="439274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621166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Цель: закреплять знания детей о геометрической форме предметов</a:t>
            </a:r>
            <a:endParaRPr lang="ru-RU" sz="1400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79512" y="5214392"/>
            <a:ext cx="399593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развивать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цветовосприятие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ориентировку в пространстве;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обучать счету;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развивать умение пользоваться схемами.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6715300" cy="52322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Д/и 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гра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 Сложи Фигурки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из счетных палочек»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0728"/>
            <a:ext cx="446459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5589240"/>
            <a:ext cx="5359159" cy="646331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Д/и игра «Целое и  его части»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123" name="Picture 3" descr="C:\Users\Анастасия\Desktop\IMG_20201011_1052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746128"/>
            <a:ext cx="3600400" cy="3839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780928"/>
            <a:ext cx="4587612" cy="352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3968" y="2276872"/>
            <a:ext cx="464400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Д/И ИГРА «НАКОРМИ МЫШКУ»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Анастасия\Desktop\фото для презентации\IMG_20201013_140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3577127" cy="48245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520" y="620688"/>
            <a:ext cx="3672408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«Геометрическая мозаика»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kyclipart.ru/uploads/posts/2010-10/1286258861_2010-10-05_100048.jpg"/>
          <p:cNvPicPr>
            <a:picLocks/>
          </p:cNvPicPr>
          <p:nvPr/>
        </p:nvPicPr>
        <p:blipFill>
          <a:blip r:embed="rId2" cstate="print"/>
          <a:srcRect t="15238" b="85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08920"/>
            <a:ext cx="47588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1715" y="1052736"/>
            <a:ext cx="839524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Д/И ИГРА «ПОСЧИТАЙ И ПОДБЕРИ ЦИФРУ»</a:t>
            </a: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Picture 2" descr="C:\Users\Анастасия\Desktop\фото для презентации\IMG_20201013_140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00808"/>
            <a:ext cx="3393362" cy="45766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354</Words>
  <Application>Microsoft Office PowerPoint</Application>
  <PresentationFormat>Экран (4:3)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19</cp:revision>
  <dcterms:created xsi:type="dcterms:W3CDTF">2020-10-11T10:07:33Z</dcterms:created>
  <dcterms:modified xsi:type="dcterms:W3CDTF">2020-10-13T15:09:00Z</dcterms:modified>
</cp:coreProperties>
</file>