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014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4665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58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9500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5102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9670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605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2024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589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884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0903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97EFE-E053-43FF-A767-DA70165A9BFE}" type="datetimeFigureOut">
              <a:rPr lang="ru-RU" smtClean="0"/>
              <a:pPr/>
              <a:t>18.10.21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69EE3-755C-4A05-BA17-57C91322E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051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9535" y="4700218"/>
            <a:ext cx="7417808" cy="13646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791384_90-p-fon-dlya-vospitatelya-detskogo-sada-1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4470"/>
            <a:ext cx="12192000" cy="8544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54680" y="2121595"/>
            <a:ext cx="80929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Родительское собрание № 1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«Адаптация детей в детском саду. Возрастные особенности детей 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возраста»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4906" y="767751"/>
            <a:ext cx="50205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казенное дошкольное образовательное учреждение </a:t>
            </a:r>
          </a:p>
          <a:p>
            <a:pPr algn="ctr"/>
            <a:r>
              <a:rPr lang="ru-RU" dirty="0" smtClean="0"/>
              <a:t>детский сад № 52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398808" y="5020574"/>
            <a:ext cx="4779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Подготовила: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 воспитатель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 Певцова Яна Сергеевна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Сентябрь 2021г.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IMG_5844.JPG"/>
          <p:cNvPicPr>
            <a:picLocks noChangeAspect="1"/>
          </p:cNvPicPr>
          <p:nvPr/>
        </p:nvPicPr>
        <p:blipFill>
          <a:blip r:embed="rId3" cstate="print"/>
          <a:srcRect l="27388" t="3123" r="20901" b="32372"/>
          <a:stretch>
            <a:fillRect/>
          </a:stretch>
        </p:blipFill>
        <p:spPr>
          <a:xfrm>
            <a:off x="9498229" y="846230"/>
            <a:ext cx="2520778" cy="23582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47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fsd.kopilkaurokov.ru/up/html/2019/04/04/k_5ca5a9d03e5cf/505990_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503"/>
            <a:ext cx="12331337" cy="79915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1088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pediatrinfo.ru/wp-content/uploads/1/9/d/19d55a915f705e4351a5fdb387cbf888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" y="-372650"/>
            <a:ext cx="12283439" cy="8160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4323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634"/>
            <a:ext cx="12540343" cy="8146179"/>
          </a:xfrm>
        </p:spPr>
      </p:pic>
      <p:sp>
        <p:nvSpPr>
          <p:cNvPr id="5" name="TextBox 4"/>
          <p:cNvSpPr txBox="1"/>
          <p:nvPr/>
        </p:nvSpPr>
        <p:spPr>
          <a:xfrm>
            <a:off x="613955" y="225248"/>
            <a:ext cx="783771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воспитатели и родители объединят свои усилия и обеспечат малышу защиту, эмоциональный комфорт, интересную и содержательную жизнь в 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саду и дома – то это будет залогом оптимального течения адаптации детей раннего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детскому саду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Адаптационный период условно можно разделить на 3 этапа: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Подготовительный.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следует начинать за 1-2 месяца до приема ребенка в детский сад.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этого этапа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сформировать такие стереотипы в поведении ребенка, которые помогут ему безболезненно приобщиться к новым для него условиям. Коррекцию необходимо провести в домашних условиях, большое внимание должно уделяться формированию навыков самостоятельности.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Главная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данного этапа - создание положительного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образа воспитателя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Родители должны понимать важность этого этапа и стараться установить с воспитателем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доброжелательные отношения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Воспитатель, узнавая ребенка, со слов родителей, сможет найти подход к ребенку значительно быстрее и точнее, а ребенок в свое время начнет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доверять.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привыкания в первую очередь нормализуются настроение, самочувствие ребенка, аппетит, в последнюю очередь – сон.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4585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014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238965" y="186083"/>
            <a:ext cx="953393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выделяют 3 степени адаптационного процесса: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Легкая степень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временным нарушением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сна, аппетита, редкими заболеваниями, возможны капризы, агрессия, замкнутость. Основные симптомы исчезают в течении 2-3 недель, максимум 1месяца.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степень адаптации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все нарушения принимают выраженный характер, фиксируются заболевания. Речь либо не используется, либо речевая активность замедляется. В игре ребенок не пользуется приобретенными навыками, игра ситуативная.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Тяжелая степень адаптации 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2 до 6 мес.)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сопровождается грубым нарушением всех проявлений и реакций ребенка. Это снижение аппетита, резким нарушением сна, ребенок нередко избегает контактов со сверстниками, пытается уединиться, отмечается проявление агрессии, подавленное состояние в течении долгого времени. Обычно, видимые изменения происходят в речевой и двигательной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518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roprikol.ru/wp-content/uploads/2019/09/kartinki-dlya-oformleniya-detskogo-sada-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4923"/>
            <a:ext cx="12192000" cy="86218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58537" y="952300"/>
            <a:ext cx="81250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каждом ребёнке солнце – только дайте ему светить»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разные, и каждый ребенок растет по-своему. Но, тем не менее, существуют общие закономерности развития.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Чему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должен научиться ребенок к трем годам?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897" y="3522864"/>
            <a:ext cx="4987928" cy="3570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73261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04503" y="-2136127"/>
            <a:ext cx="12401006" cy="89941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04503" y="140000"/>
            <a:ext cx="749808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гигиенической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небольшой помощью взрослого мыть руки, соблюдая последовательность;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радоваться чистой красивой одежде, аккуратной прическе.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спытывать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брезгливости от загрязненной одежды, рук;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носовым платком, класть его в карман;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есть самостоятельно, отказываться от предложения «кормить с ложечки»; - держать правильно ложечку, пользоваться салфеткой;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пользоваться горшком ,снимать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одевать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штанишки;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 взрослыми складывать игрушки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снимать и надевать одежду, расстегивать большие пуговицы спереди.</a:t>
            </a:r>
          </a:p>
        </p:txBody>
      </p:sp>
      <p:pic>
        <p:nvPicPr>
          <p:cNvPr id="2052" name="Picture 4" descr="https://sun9-53.userapi.com/impg/HL9pS-rvzNbqWJ0WTZTU8aHFd7lwlRiIYJ58Nw/TJDVb5aWa9o.jpg?size=571x523&amp;quality=96&amp;sign=598c9774dcc256a99842f80e7444e87f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054" y="142099"/>
            <a:ext cx="4304152" cy="39423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174321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30531"/>
          </a:xfrm>
        </p:spPr>
      </p:pic>
      <p:sp>
        <p:nvSpPr>
          <p:cNvPr id="5" name="TextBox 4"/>
          <p:cNvSpPr txBox="1"/>
          <p:nvPr/>
        </p:nvSpPr>
        <p:spPr>
          <a:xfrm>
            <a:off x="2636071" y="629777"/>
            <a:ext cx="69198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название предметов ближайшего окружения;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предметов: крупные части, размеры, цвет (4 цвета), некоторые другие особенности (теплый, чистый) и т.д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названия собственных действий (убрал игрушки, надел колготки, рисую, читаю и т.д.);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имена людей из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близкого.</a:t>
            </a:r>
          </a:p>
          <a:p>
            <a:pPr marL="285750" indent="-285750"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Сенсорное развитие</a:t>
            </a:r>
          </a:p>
          <a:p>
            <a:pPr marL="285750" indent="-285750" algn="ctr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цвета (4 основные цвета: красный, зеленый, желтый, синий);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предметов: большой – маленький, длинный – короткий;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предметов: как мячик, как кирпичик;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выделять и выбирать предмет с заданными свойствами («принести большой красный кубик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</p:txBody>
      </p:sp>
    </p:spTree>
    <p:extLst>
      <p:ext uri="{BB962C8B-B14F-4D97-AF65-F5344CB8AC3E}">
        <p14:creationId xmlns="" xmlns:p14="http://schemas.microsoft.com/office/powerpoint/2010/main" val="181670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654" y="-96052"/>
            <a:ext cx="12448653" cy="8301695"/>
          </a:xfrm>
        </p:spPr>
      </p:pic>
      <p:sp>
        <p:nvSpPr>
          <p:cNvPr id="5" name="TextBox 4"/>
          <p:cNvSpPr txBox="1"/>
          <p:nvPr/>
        </p:nvSpPr>
        <p:spPr>
          <a:xfrm rot="10800000" flipV="1">
            <a:off x="1762897" y="1946527"/>
            <a:ext cx="86991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Ребенок и </a:t>
            </a:r>
            <a:r>
              <a:rPr lang="ru-RU" sz="2800" b="1" dirty="0" smtClean="0">
                <a:solidFill>
                  <a:srgbClr val="C00000"/>
                </a:solidFill>
              </a:rPr>
              <a:t>книга</a:t>
            </a:r>
          </a:p>
          <a:p>
            <a:r>
              <a:rPr lang="ru-RU" b="1" dirty="0" smtClean="0"/>
              <a:t> </a:t>
            </a:r>
            <a:r>
              <a:rPr lang="ru-RU" dirty="0"/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нимательно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слушает рассказывание и чтение взрослого, запоминает и узнает знакомое произведение при повторном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любят и могут уже самостоятельно рассматривать картинки, книжки с картинками.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рук, тем самым, стимулируют активность ребенка. Детям 2 – 3 лет более понятны и близки сказки о животных и содействии людей и животных. Часто дети идентифицируют себя с животными, копируют их манеру поведения. Поэтому необходимо детям рассказывать и совместно проигрывать сказки («Колобок», «Теремок», «Лиса и волк», «Волк и семеро козлят» и др.). Очень важно и читать детям книги. Семейное чтение – это залог благополучия, способ общения между родителями и детьми, метод воспитания. Дети, которым часто читают, чувствуют близость, защищенность, безопасность. </a:t>
            </a:r>
          </a:p>
        </p:txBody>
      </p:sp>
    </p:spTree>
    <p:extLst>
      <p:ext uri="{BB962C8B-B14F-4D97-AF65-F5344CB8AC3E}">
        <p14:creationId xmlns="" xmlns:p14="http://schemas.microsoft.com/office/powerpoint/2010/main" val="11674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576"/>
            <a:ext cx="12488092" cy="7733708"/>
          </a:xfrm>
        </p:spPr>
      </p:pic>
      <p:sp>
        <p:nvSpPr>
          <p:cNvPr id="5" name="TextBox 4"/>
          <p:cNvSpPr txBox="1"/>
          <p:nvPr/>
        </p:nvSpPr>
        <p:spPr>
          <a:xfrm rot="10800000" flipV="1">
            <a:off x="2627870" y="318959"/>
            <a:ext cx="581073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Игры и игрушки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К подбору игрушек надо отнестись очень серьезно. В первую очередь необходимы игрушки, при помощи которых </a:t>
            </a:r>
            <a:r>
              <a:rPr lang="ru-RU" b="1" dirty="0" smtClean="0">
                <a:solidFill>
                  <a:srgbClr val="002060"/>
                </a:solidFill>
              </a:rPr>
              <a:t>ребёнок </a:t>
            </a:r>
            <a:r>
              <a:rPr lang="ru-RU" b="1" dirty="0">
                <a:solidFill>
                  <a:srgbClr val="002060"/>
                </a:solidFill>
              </a:rPr>
              <a:t>может воспроизводить виденные им действия – кукла с различными предметами для игры с ней (посуда, мебель и т.д.), игрушечные животные и птицы. Детям в этом возрасте полезно разнообразно двигаться. Поэтому в их распоряжении должны быть такие игрушки, как мячи, обручи, велосипеды, машинки и др. Разборные игрушки (кубики, пирамидки, шары и др.) знакомят детей с различными свойствами предметов (цвет, форма, размеры) и развивают движения пальцев и кистей рук. Дети любят подолгу заниматься строительным материалом (кубики, кирпичики, цилиндры и др.), разрезными картинками- </a:t>
            </a:r>
            <a:r>
              <a:rPr lang="ru-RU" b="1" dirty="0" err="1">
                <a:solidFill>
                  <a:srgbClr val="002060"/>
                </a:solidFill>
              </a:rPr>
              <a:t>пазлами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.. </a:t>
            </a:r>
            <a:r>
              <a:rPr lang="ru-RU" b="1" dirty="0">
                <a:solidFill>
                  <a:srgbClr val="002060"/>
                </a:solidFill>
              </a:rPr>
              <a:t>Надо приучать ребенка бережно относиться к игрушкам. Не надо позволять ребенку играть ломаными игрушками. Сломанная игрушка должна быть, если это возможно, при ребенке починена, исправлена. После игры надо приучать убирать игрушки на место. Все это воспитывает у него аккуратность и бережное отношение к вещам.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1160" y="1407352"/>
            <a:ext cx="3784376" cy="4637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27824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594</Words>
  <Application>Microsoft Office PowerPoint</Application>
  <PresentationFormat>Произвольный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eka4545@yandex.ru</dc:creator>
  <cp:lastModifiedBy>1</cp:lastModifiedBy>
  <cp:revision>14</cp:revision>
  <dcterms:created xsi:type="dcterms:W3CDTF">2021-09-15T17:25:48Z</dcterms:created>
  <dcterms:modified xsi:type="dcterms:W3CDTF">2021-10-18T06:13:41Z</dcterms:modified>
</cp:coreProperties>
</file>